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7" r:id="rId2"/>
    <p:sldId id="270" r:id="rId3"/>
    <p:sldId id="278" r:id="rId4"/>
    <p:sldId id="280" r:id="rId5"/>
    <p:sldId id="281" r:id="rId6"/>
    <p:sldId id="295" r:id="rId7"/>
    <p:sldId id="282" r:id="rId8"/>
    <p:sldId id="283" r:id="rId9"/>
    <p:sldId id="284" r:id="rId10"/>
    <p:sldId id="286" r:id="rId11"/>
    <p:sldId id="296" r:id="rId12"/>
    <p:sldId id="27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00" autoAdjust="0"/>
    <p:restoredTop sz="94291" autoAdjust="0"/>
  </p:normalViewPr>
  <p:slideViewPr>
    <p:cSldViewPr snapToGrid="0">
      <p:cViewPr varScale="1">
        <p:scale>
          <a:sx n="54" d="100"/>
          <a:sy n="54" d="100"/>
        </p:scale>
        <p:origin x="-570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88271-4C99-4018-A96F-7EAFDC9082A8}" type="datetimeFigureOut">
              <a:rPr lang="en-US" smtClean="0"/>
              <a:pPr/>
              <a:t>3/24/2022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7489D1-AC01-4686-BBDD-E4115A6B71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0581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0" name="Google Shape;27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0" name="Google Shape;27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2857198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e42909f1e0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8" name="Google Shape;478;ge42909f1e0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e42909f1e0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8" name="Google Shape;478;ge42909f1e0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835628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e42909f1e0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8" name="Google Shape;478;ge42909f1e0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7406684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e42909f1e0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8" name="Google Shape;478;ge42909f1e0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16115886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e42909f1e0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8" name="Google Shape;478;ge42909f1e0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8939789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e42909f1e0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8" name="Google Shape;478;ge42909f1e0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1555871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e42909f1e0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8" name="Google Shape;478;ge42909f1e0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15992788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e42909f1e0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8" name="Google Shape;478;ge42909f1e0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113570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42"/>
          <p:cNvSpPr/>
          <p:nvPr/>
        </p:nvSpPr>
        <p:spPr>
          <a:xfrm>
            <a:off x="840467" y="-361733"/>
            <a:ext cx="4627861" cy="7351197"/>
          </a:xfrm>
          <a:custGeom>
            <a:avLst/>
            <a:gdLst/>
            <a:ahLst/>
            <a:cxnLst/>
            <a:rect l="l" t="t" r="r" b="b"/>
            <a:pathLst>
              <a:path w="56851" h="125070" extrusionOk="0">
                <a:moveTo>
                  <a:pt x="0" y="0"/>
                </a:moveTo>
                <a:lnTo>
                  <a:pt x="0" y="125069"/>
                </a:lnTo>
                <a:lnTo>
                  <a:pt x="56850" y="125069"/>
                </a:lnTo>
                <a:lnTo>
                  <a:pt x="568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;p42"/>
          <p:cNvSpPr txBox="1">
            <a:spLocks noGrp="1"/>
          </p:cNvSpPr>
          <p:nvPr>
            <p:ph type="ctrTitle"/>
          </p:nvPr>
        </p:nvSpPr>
        <p:spPr>
          <a:xfrm>
            <a:off x="1148200" y="3404667"/>
            <a:ext cx="43200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Montserrat"/>
              <a:buNone/>
              <a:defRPr sz="48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6933" b="1">
                <a:solidFill>
                  <a:srgbClr val="FFFFFF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6933" b="1">
                <a:solidFill>
                  <a:srgbClr val="FFFFFF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6933" b="1">
                <a:solidFill>
                  <a:srgbClr val="FFFFFF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6933" b="1">
                <a:solidFill>
                  <a:srgbClr val="FFFFFF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6933" b="1">
                <a:solidFill>
                  <a:srgbClr val="FFFFFF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6933" b="1">
                <a:solidFill>
                  <a:srgbClr val="FFFFFF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6933" b="1">
                <a:solidFill>
                  <a:srgbClr val="FFFFFF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6933" b="1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42"/>
          <p:cNvSpPr txBox="1">
            <a:spLocks noGrp="1"/>
          </p:cNvSpPr>
          <p:nvPr>
            <p:ph type="subTitle" idx="1"/>
          </p:nvPr>
        </p:nvSpPr>
        <p:spPr>
          <a:xfrm>
            <a:off x="1148200" y="4087633"/>
            <a:ext cx="4320000" cy="4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ontserrat"/>
              <a:buNone/>
              <a:defRPr sz="1867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Josefin Slab"/>
              <a:buNone/>
              <a:defRPr sz="1867">
                <a:solidFill>
                  <a:srgbClr val="FFFFFF"/>
                </a:solidFill>
                <a:latin typeface="Josefin Slab"/>
                <a:ea typeface="Josefin Slab"/>
                <a:cs typeface="Josefin Slab"/>
                <a:sym typeface="Josefin Slab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Josefin Slab"/>
              <a:buNone/>
              <a:defRPr sz="1867">
                <a:solidFill>
                  <a:srgbClr val="FFFFFF"/>
                </a:solidFill>
                <a:latin typeface="Josefin Slab"/>
                <a:ea typeface="Josefin Slab"/>
                <a:cs typeface="Josefin Slab"/>
                <a:sym typeface="Josefin Slab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Josefin Slab"/>
              <a:buNone/>
              <a:defRPr sz="1867">
                <a:solidFill>
                  <a:srgbClr val="FFFFFF"/>
                </a:solidFill>
                <a:latin typeface="Josefin Slab"/>
                <a:ea typeface="Josefin Slab"/>
                <a:cs typeface="Josefin Slab"/>
                <a:sym typeface="Josefin Slab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Josefin Slab"/>
              <a:buNone/>
              <a:defRPr sz="1867">
                <a:solidFill>
                  <a:srgbClr val="FFFFFF"/>
                </a:solidFill>
                <a:latin typeface="Josefin Slab"/>
                <a:ea typeface="Josefin Slab"/>
                <a:cs typeface="Josefin Slab"/>
                <a:sym typeface="Josefin Slab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Josefin Slab"/>
              <a:buNone/>
              <a:defRPr sz="1867">
                <a:solidFill>
                  <a:srgbClr val="FFFFFF"/>
                </a:solidFill>
                <a:latin typeface="Josefin Slab"/>
                <a:ea typeface="Josefin Slab"/>
                <a:cs typeface="Josefin Slab"/>
                <a:sym typeface="Josefin Slab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Josefin Slab"/>
              <a:buNone/>
              <a:defRPr sz="1867">
                <a:solidFill>
                  <a:srgbClr val="FFFFFF"/>
                </a:solidFill>
                <a:latin typeface="Josefin Slab"/>
                <a:ea typeface="Josefin Slab"/>
                <a:cs typeface="Josefin Slab"/>
                <a:sym typeface="Josefin Slab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Josefin Slab"/>
              <a:buNone/>
              <a:defRPr sz="1867">
                <a:solidFill>
                  <a:srgbClr val="FFFFFF"/>
                </a:solidFill>
                <a:latin typeface="Josefin Slab"/>
                <a:ea typeface="Josefin Slab"/>
                <a:cs typeface="Josefin Slab"/>
                <a:sym typeface="Josefin Slab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Josefin Slab"/>
              <a:buNone/>
              <a:defRPr sz="1867">
                <a:solidFill>
                  <a:srgbClr val="FFFFFF"/>
                </a:solidFill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2677199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Ref idx="1001">
        <a:schemeClr val="bg1"/>
      </p:bgRef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58"/>
          <p:cNvSpPr/>
          <p:nvPr/>
        </p:nvSpPr>
        <p:spPr>
          <a:xfrm>
            <a:off x="2546200" y="-1059300"/>
            <a:ext cx="7099600" cy="6545600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chemeClr val="accent3">
                <a:lumMod val="50000"/>
              </a:schemeClr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2" name="Google Shape;182;p58"/>
          <p:cNvSpPr txBox="1">
            <a:spLocks noGrp="1"/>
          </p:cNvSpPr>
          <p:nvPr>
            <p:ph type="title"/>
          </p:nvPr>
        </p:nvSpPr>
        <p:spPr>
          <a:xfrm>
            <a:off x="3466400" y="975197"/>
            <a:ext cx="5259200" cy="7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5000"/>
              <a:buFont typeface="Montserrat"/>
              <a:buNone/>
              <a:defRPr sz="6667" b="1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6000"/>
              <a:buFont typeface="Montserrat"/>
              <a:buNone/>
              <a:defRPr sz="8000" b="1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6000"/>
              <a:buFont typeface="Montserrat"/>
              <a:buNone/>
              <a:defRPr sz="8000" b="1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6000"/>
              <a:buFont typeface="Montserrat"/>
              <a:buNone/>
              <a:defRPr sz="8000" b="1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6000"/>
              <a:buFont typeface="Montserrat"/>
              <a:buNone/>
              <a:defRPr sz="8000" b="1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6000"/>
              <a:buFont typeface="Montserrat"/>
              <a:buNone/>
              <a:defRPr sz="8000" b="1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6000"/>
              <a:buFont typeface="Montserrat"/>
              <a:buNone/>
              <a:defRPr sz="8000" b="1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6000"/>
              <a:buFont typeface="Montserrat"/>
              <a:buNone/>
              <a:defRPr sz="8000" b="1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6000"/>
              <a:buFont typeface="Montserrat"/>
              <a:buNone/>
              <a:defRPr sz="8000" b="1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1561825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">
  <p:cSld name="Table of content">
    <p:bg>
      <p:bgRef idx="1001">
        <a:schemeClr val="bg1"/>
      </p:bgRef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43"/>
          <p:cNvSpPr/>
          <p:nvPr/>
        </p:nvSpPr>
        <p:spPr>
          <a:xfrm rot="5400000">
            <a:off x="3618200" y="-3165033"/>
            <a:ext cx="4917600" cy="13144400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" name="Google Shape;14;p43"/>
          <p:cNvSpPr/>
          <p:nvPr/>
        </p:nvSpPr>
        <p:spPr>
          <a:xfrm>
            <a:off x="6110800" y="-273600"/>
            <a:ext cx="1614400" cy="7200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" name="Google Shape;15;p43"/>
          <p:cNvSpPr/>
          <p:nvPr/>
        </p:nvSpPr>
        <p:spPr>
          <a:xfrm>
            <a:off x="960000" y="-51233"/>
            <a:ext cx="1614400" cy="7200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" name="Google Shape;16;p43"/>
          <p:cNvSpPr txBox="1">
            <a:spLocks noGrp="1"/>
          </p:cNvSpPr>
          <p:nvPr>
            <p:ph type="title"/>
          </p:nvPr>
        </p:nvSpPr>
        <p:spPr>
          <a:xfrm>
            <a:off x="960000" y="1294067"/>
            <a:ext cx="1614400" cy="8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 Black"/>
              <a:buNone/>
              <a:defRPr sz="48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9pPr>
          </a:lstStyle>
          <a:p>
            <a:endParaRPr/>
          </a:p>
        </p:txBody>
      </p:sp>
      <p:sp>
        <p:nvSpPr>
          <p:cNvPr id="17" name="Google Shape;17;p43"/>
          <p:cNvSpPr txBox="1">
            <a:spLocks noGrp="1"/>
          </p:cNvSpPr>
          <p:nvPr>
            <p:ph type="ctrTitle" idx="2"/>
          </p:nvPr>
        </p:nvSpPr>
        <p:spPr>
          <a:xfrm>
            <a:off x="2660749" y="1294067"/>
            <a:ext cx="3348400" cy="8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>
            <a:endParaRPr/>
          </a:p>
        </p:txBody>
      </p:sp>
      <p:sp>
        <p:nvSpPr>
          <p:cNvPr id="18" name="Google Shape;18;p43"/>
          <p:cNvSpPr txBox="1">
            <a:spLocks noGrp="1"/>
          </p:cNvSpPr>
          <p:nvPr>
            <p:ph type="subTitle" idx="1"/>
          </p:nvPr>
        </p:nvSpPr>
        <p:spPr>
          <a:xfrm>
            <a:off x="2660749" y="2089436"/>
            <a:ext cx="3348400" cy="8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9" name="Google Shape;19;p43"/>
          <p:cNvSpPr txBox="1">
            <a:spLocks noGrp="1"/>
          </p:cNvSpPr>
          <p:nvPr>
            <p:ph type="title" idx="3"/>
          </p:nvPr>
        </p:nvSpPr>
        <p:spPr>
          <a:xfrm>
            <a:off x="6110800" y="1294067"/>
            <a:ext cx="1614400" cy="8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 Black"/>
              <a:buNone/>
              <a:defRPr sz="48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9pPr>
          </a:lstStyle>
          <a:p>
            <a:endParaRPr/>
          </a:p>
        </p:txBody>
      </p:sp>
      <p:sp>
        <p:nvSpPr>
          <p:cNvPr id="20" name="Google Shape;20;p43"/>
          <p:cNvSpPr txBox="1">
            <a:spLocks noGrp="1"/>
          </p:cNvSpPr>
          <p:nvPr>
            <p:ph type="ctrTitle" idx="4"/>
          </p:nvPr>
        </p:nvSpPr>
        <p:spPr>
          <a:xfrm>
            <a:off x="7856167" y="1294067"/>
            <a:ext cx="3600400" cy="8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>
            <a:endParaRPr/>
          </a:p>
        </p:txBody>
      </p:sp>
      <p:sp>
        <p:nvSpPr>
          <p:cNvPr id="21" name="Google Shape;21;p43"/>
          <p:cNvSpPr txBox="1">
            <a:spLocks noGrp="1"/>
          </p:cNvSpPr>
          <p:nvPr>
            <p:ph type="subTitle" idx="5"/>
          </p:nvPr>
        </p:nvSpPr>
        <p:spPr>
          <a:xfrm>
            <a:off x="7856167" y="2089436"/>
            <a:ext cx="3600400" cy="8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2" name="Google Shape;22;p43"/>
          <p:cNvSpPr txBox="1">
            <a:spLocks noGrp="1"/>
          </p:cNvSpPr>
          <p:nvPr>
            <p:ph type="title" idx="6"/>
          </p:nvPr>
        </p:nvSpPr>
        <p:spPr>
          <a:xfrm>
            <a:off x="960000" y="3642733"/>
            <a:ext cx="1614400" cy="8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 Black"/>
              <a:buNone/>
              <a:defRPr sz="48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9pPr>
          </a:lstStyle>
          <a:p>
            <a:endParaRPr/>
          </a:p>
        </p:txBody>
      </p:sp>
      <p:sp>
        <p:nvSpPr>
          <p:cNvPr id="23" name="Google Shape;23;p43"/>
          <p:cNvSpPr txBox="1">
            <a:spLocks noGrp="1"/>
          </p:cNvSpPr>
          <p:nvPr>
            <p:ph type="subTitle" idx="7"/>
          </p:nvPr>
        </p:nvSpPr>
        <p:spPr>
          <a:xfrm>
            <a:off x="2660749" y="4576000"/>
            <a:ext cx="3348400" cy="8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4" name="Google Shape;24;p43"/>
          <p:cNvSpPr txBox="1">
            <a:spLocks noGrp="1"/>
          </p:cNvSpPr>
          <p:nvPr>
            <p:ph type="title" idx="8"/>
          </p:nvPr>
        </p:nvSpPr>
        <p:spPr>
          <a:xfrm>
            <a:off x="6110800" y="3642733"/>
            <a:ext cx="1614400" cy="8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 Black"/>
              <a:buNone/>
              <a:defRPr sz="48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Montserrat Black"/>
              <a:buNone/>
              <a:defRPr sz="160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9pPr>
          </a:lstStyle>
          <a:p>
            <a:endParaRPr/>
          </a:p>
        </p:txBody>
      </p:sp>
      <p:sp>
        <p:nvSpPr>
          <p:cNvPr id="25" name="Google Shape;25;p43"/>
          <p:cNvSpPr txBox="1">
            <a:spLocks noGrp="1"/>
          </p:cNvSpPr>
          <p:nvPr>
            <p:ph type="ctrTitle" idx="9"/>
          </p:nvPr>
        </p:nvSpPr>
        <p:spPr>
          <a:xfrm>
            <a:off x="7856167" y="3642733"/>
            <a:ext cx="3600400" cy="8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>
            <a:endParaRPr/>
          </a:p>
        </p:txBody>
      </p:sp>
      <p:sp>
        <p:nvSpPr>
          <p:cNvPr id="26" name="Google Shape;26;p43"/>
          <p:cNvSpPr txBox="1">
            <a:spLocks noGrp="1"/>
          </p:cNvSpPr>
          <p:nvPr>
            <p:ph type="subTitle" idx="13"/>
          </p:nvPr>
        </p:nvSpPr>
        <p:spPr>
          <a:xfrm>
            <a:off x="7856167" y="4576000"/>
            <a:ext cx="3600400" cy="8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500"/>
              <a:buFont typeface="Montserrat"/>
              <a:buNone/>
              <a:defRPr sz="20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7" name="Google Shape;27;p43"/>
          <p:cNvSpPr txBox="1">
            <a:spLocks noGrp="1"/>
          </p:cNvSpPr>
          <p:nvPr>
            <p:ph type="ctrTitle" idx="14"/>
          </p:nvPr>
        </p:nvSpPr>
        <p:spPr>
          <a:xfrm>
            <a:off x="2660749" y="3642733"/>
            <a:ext cx="3348400" cy="8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1491936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Ref idx="1001">
        <a:schemeClr val="bg1"/>
      </p:bgRef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4"/>
          <p:cNvSpPr txBox="1">
            <a:spLocks noGrp="1"/>
          </p:cNvSpPr>
          <p:nvPr>
            <p:ph type="ctrTitle"/>
          </p:nvPr>
        </p:nvSpPr>
        <p:spPr>
          <a:xfrm>
            <a:off x="960000" y="1264800"/>
            <a:ext cx="5136000" cy="25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4300"/>
              <a:buFont typeface="Montserrat ExtraBold"/>
              <a:buNone/>
              <a:defRPr sz="57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500"/>
              <a:buFont typeface="Montserrat ExtraBold"/>
              <a:buNone/>
              <a:defRPr sz="3333">
                <a:solidFill>
                  <a:srgbClr val="02476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>
            <a:endParaRPr/>
          </a:p>
        </p:txBody>
      </p:sp>
      <p:sp>
        <p:nvSpPr>
          <p:cNvPr id="30" name="Google Shape;30;p44"/>
          <p:cNvSpPr txBox="1">
            <a:spLocks noGrp="1"/>
          </p:cNvSpPr>
          <p:nvPr>
            <p:ph type="subTitle" idx="1"/>
          </p:nvPr>
        </p:nvSpPr>
        <p:spPr>
          <a:xfrm>
            <a:off x="960000" y="3134196"/>
            <a:ext cx="5136000" cy="25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800"/>
              <a:buFont typeface="Montserrat"/>
              <a:buNone/>
              <a:defRPr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800"/>
              <a:buFont typeface="Montserrat"/>
              <a:buNone/>
              <a:defRPr sz="24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800"/>
              <a:buFont typeface="Montserrat"/>
              <a:buNone/>
              <a:defRPr sz="24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800"/>
              <a:buFont typeface="Montserrat"/>
              <a:buNone/>
              <a:defRPr sz="24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800"/>
              <a:buFont typeface="Montserrat"/>
              <a:buNone/>
              <a:defRPr sz="24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800"/>
              <a:buFont typeface="Montserrat"/>
              <a:buNone/>
              <a:defRPr sz="24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800"/>
              <a:buFont typeface="Montserrat"/>
              <a:buNone/>
              <a:defRPr sz="24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800"/>
              <a:buFont typeface="Montserrat"/>
              <a:buNone/>
              <a:defRPr sz="24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800"/>
              <a:buFont typeface="Montserrat"/>
              <a:buNone/>
              <a:defRPr sz="2400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41848376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4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l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l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l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l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l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l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l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l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4" name="Google Shape;34;p4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57988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 thruBlk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s ">
  <p:cSld name="Title and six colums ">
    <p:bg>
      <p:bgRef idx="1001">
        <a:schemeClr val="bg1"/>
      </p:bgRef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46"/>
          <p:cNvSpPr/>
          <p:nvPr/>
        </p:nvSpPr>
        <p:spPr>
          <a:xfrm>
            <a:off x="2106120" y="1012341"/>
            <a:ext cx="2786400" cy="4119641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accent3">
                <a:lumMod val="50000"/>
              </a:schemeClr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" name="Google Shape;37;p46"/>
          <p:cNvSpPr/>
          <p:nvPr/>
        </p:nvSpPr>
        <p:spPr>
          <a:xfrm>
            <a:off x="5347353" y="1012341"/>
            <a:ext cx="2784000" cy="4119641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accent3">
                <a:lumMod val="50000"/>
              </a:schemeClr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" name="Google Shape;38;p46"/>
          <p:cNvSpPr/>
          <p:nvPr/>
        </p:nvSpPr>
        <p:spPr>
          <a:xfrm>
            <a:off x="8581987" y="1012343"/>
            <a:ext cx="2784000" cy="4119639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accent3">
                <a:lumMod val="50000"/>
              </a:schemeClr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" name="Google Shape;39;p46"/>
          <p:cNvSpPr txBox="1">
            <a:spLocks noGrp="1"/>
          </p:cNvSpPr>
          <p:nvPr>
            <p:ph type="title"/>
          </p:nvPr>
        </p:nvSpPr>
        <p:spPr>
          <a:xfrm>
            <a:off x="965400" y="0"/>
            <a:ext cx="10261200" cy="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700"/>
              <a:buFont typeface="Montserrat"/>
              <a:buNone/>
              <a:defRPr sz="3600" b="1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40" name="Google Shape;40;p46"/>
          <p:cNvSpPr/>
          <p:nvPr/>
        </p:nvSpPr>
        <p:spPr>
          <a:xfrm>
            <a:off x="2101920" y="910739"/>
            <a:ext cx="2786400" cy="93066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" name="Google Shape;41;p46"/>
          <p:cNvSpPr/>
          <p:nvPr/>
        </p:nvSpPr>
        <p:spPr>
          <a:xfrm>
            <a:off x="5343153" y="910740"/>
            <a:ext cx="2784000" cy="930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" name="Google Shape;42;p46"/>
          <p:cNvSpPr/>
          <p:nvPr/>
        </p:nvSpPr>
        <p:spPr>
          <a:xfrm>
            <a:off x="8577787" y="910742"/>
            <a:ext cx="2784000" cy="9306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73689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Ref idx="1001">
        <a:schemeClr val="bg1"/>
      </p:bgRef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7"/>
          <p:cNvSpPr txBox="1">
            <a:spLocks noGrp="1"/>
          </p:cNvSpPr>
          <p:nvPr>
            <p:ph type="ctrTitle"/>
          </p:nvPr>
        </p:nvSpPr>
        <p:spPr>
          <a:xfrm>
            <a:off x="5867400" y="2234133"/>
            <a:ext cx="5353600" cy="18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5300"/>
              <a:buFont typeface="Montserrat"/>
              <a:buNone/>
              <a:defRPr sz="7066" b="1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100"/>
              <a:buNone/>
              <a:defRPr sz="8133" b="1">
                <a:solidFill>
                  <a:srgbClr val="FFFFFF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100"/>
              <a:buNone/>
              <a:defRPr sz="8133" b="1">
                <a:solidFill>
                  <a:srgbClr val="FFFFFF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100"/>
              <a:buNone/>
              <a:defRPr sz="8133" b="1">
                <a:solidFill>
                  <a:srgbClr val="FFFFFF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100"/>
              <a:buNone/>
              <a:defRPr sz="8133" b="1">
                <a:solidFill>
                  <a:srgbClr val="FFFFFF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100"/>
              <a:buNone/>
              <a:defRPr sz="8133" b="1">
                <a:solidFill>
                  <a:srgbClr val="FFFFFF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100"/>
              <a:buNone/>
              <a:defRPr sz="8133" b="1">
                <a:solidFill>
                  <a:srgbClr val="FFFFFF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100"/>
              <a:buNone/>
              <a:defRPr sz="8133" b="1">
                <a:solidFill>
                  <a:srgbClr val="FFFFFF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100"/>
              <a:buNone/>
              <a:defRPr sz="8133" b="1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47"/>
          <p:cNvSpPr txBox="1">
            <a:spLocks noGrp="1"/>
          </p:cNvSpPr>
          <p:nvPr>
            <p:ph type="subTitle" idx="1"/>
          </p:nvPr>
        </p:nvSpPr>
        <p:spPr>
          <a:xfrm>
            <a:off x="5867400" y="4038600"/>
            <a:ext cx="5136000" cy="9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900"/>
              <a:buFont typeface="Montserrat"/>
              <a:buNone/>
              <a:defRPr sz="2533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900"/>
              <a:buFont typeface="Montserrat"/>
              <a:buNone/>
              <a:defRPr sz="2533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900"/>
              <a:buFont typeface="Montserrat"/>
              <a:buNone/>
              <a:defRPr sz="2533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900"/>
              <a:buFont typeface="Montserrat"/>
              <a:buNone/>
              <a:defRPr sz="2533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900"/>
              <a:buFont typeface="Montserrat"/>
              <a:buNone/>
              <a:defRPr sz="2533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900"/>
              <a:buFont typeface="Montserrat"/>
              <a:buNone/>
              <a:defRPr sz="2533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900"/>
              <a:buFont typeface="Montserrat"/>
              <a:buNone/>
              <a:defRPr sz="2533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900"/>
              <a:buFont typeface="Montserrat"/>
              <a:buNone/>
              <a:defRPr sz="2533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900"/>
              <a:buFont typeface="Montserrat"/>
              <a:buNone/>
              <a:defRPr sz="2533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46" name="Google Shape;46;p47"/>
          <p:cNvSpPr txBox="1">
            <a:spLocks noGrp="1"/>
          </p:cNvSpPr>
          <p:nvPr>
            <p:ph type="title" idx="2"/>
          </p:nvPr>
        </p:nvSpPr>
        <p:spPr>
          <a:xfrm>
            <a:off x="5867400" y="2084433"/>
            <a:ext cx="5136000" cy="9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Font typeface="Montserrat Black"/>
              <a:buNone/>
              <a:defRPr sz="8000">
                <a:latin typeface="Montserrat Black"/>
                <a:ea typeface="Montserrat Black"/>
                <a:cs typeface="Montserrat Black"/>
                <a:sym typeface="Montserrat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Montserrat"/>
              <a:buNone/>
              <a:defRPr sz="160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Montserrat"/>
              <a:buNone/>
              <a:defRPr sz="160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Montserrat"/>
              <a:buNone/>
              <a:defRPr sz="160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Montserrat"/>
              <a:buNone/>
              <a:defRPr sz="160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Montserrat"/>
              <a:buNone/>
              <a:defRPr sz="160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Montserrat"/>
              <a:buNone/>
              <a:defRPr sz="160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Montserrat"/>
              <a:buNone/>
              <a:defRPr sz="160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Montserrat"/>
              <a:buNone/>
              <a:defRPr sz="160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0061159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bg>
      <p:bgRef idx="1001">
        <a:schemeClr val="bg1"/>
      </p:bgRef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48"/>
          <p:cNvSpPr/>
          <p:nvPr/>
        </p:nvSpPr>
        <p:spPr>
          <a:xfrm>
            <a:off x="698500" y="-546100"/>
            <a:ext cx="8102400" cy="6654800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chemeClr val="accent3">
                <a:lumMod val="50000"/>
              </a:schemeClr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24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48"/>
          <p:cNvSpPr txBox="1">
            <a:spLocks noGrp="1"/>
          </p:cNvSpPr>
          <p:nvPr>
            <p:ph type="body" idx="1"/>
          </p:nvPr>
        </p:nvSpPr>
        <p:spPr>
          <a:xfrm>
            <a:off x="960000" y="1943100"/>
            <a:ext cx="6507600" cy="3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●"/>
              <a:defRPr sz="1867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1219170" lvl="1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○"/>
              <a:defRPr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828754" lvl="2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■"/>
              <a:defRPr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2438339" lvl="3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●"/>
              <a:defRPr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3047924" lvl="4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○"/>
              <a:defRPr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3657509" lvl="5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■"/>
              <a:defRPr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4267093" lvl="6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●"/>
              <a:defRPr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4876678" lvl="7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○"/>
              <a:defRPr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5486263" lvl="8" indent="-423323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Clr>
                <a:srgbClr val="024763"/>
              </a:buClr>
              <a:buSzPts val="1400"/>
              <a:buFont typeface="Montserrat"/>
              <a:buChar char="■"/>
              <a:defRPr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50" name="Google Shape;50;p48"/>
          <p:cNvSpPr txBox="1">
            <a:spLocks noGrp="1"/>
          </p:cNvSpPr>
          <p:nvPr>
            <p:ph type="title"/>
          </p:nvPr>
        </p:nvSpPr>
        <p:spPr>
          <a:xfrm>
            <a:off x="960000" y="858400"/>
            <a:ext cx="5199600" cy="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700"/>
              <a:buFont typeface="Montserrat"/>
              <a:buNone/>
              <a:defRPr sz="3600" b="1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2389930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Ref idx="1001">
        <a:schemeClr val="bg1"/>
      </p:bgRef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55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10261200" cy="43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●"/>
              <a:defRPr sz="1867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1219170" lvl="1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○"/>
              <a:defRPr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828754" lvl="2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■"/>
              <a:defRPr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2438339" lvl="3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●"/>
              <a:defRPr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3047924" lvl="4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○"/>
              <a:defRPr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3657509" lvl="5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■"/>
              <a:defRPr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4267093" lvl="6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●"/>
              <a:defRPr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4876678" lvl="7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○"/>
              <a:defRPr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5486263" lvl="8" indent="-423323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Clr>
                <a:srgbClr val="024763"/>
              </a:buClr>
              <a:buSzPts val="1400"/>
              <a:buFont typeface="Montserrat"/>
              <a:buChar char="■"/>
              <a:defRPr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02" name="Google Shape;102;p5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" name="Google Shape;103;p55"/>
          <p:cNvSpPr txBox="1">
            <a:spLocks noGrp="1"/>
          </p:cNvSpPr>
          <p:nvPr>
            <p:ph type="title"/>
          </p:nvPr>
        </p:nvSpPr>
        <p:spPr>
          <a:xfrm>
            <a:off x="960000" y="858400"/>
            <a:ext cx="10261200" cy="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2700"/>
              <a:buFont typeface="Montserrat"/>
              <a:buNone/>
              <a:defRPr sz="3600" b="1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None/>
              <a:defRPr sz="32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3433991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oogle Shape;105;p56"/>
          <p:cNvGrpSpPr/>
          <p:nvPr/>
        </p:nvGrpSpPr>
        <p:grpSpPr>
          <a:xfrm flipH="1">
            <a:off x="8429477" y="-1285242"/>
            <a:ext cx="4769833" cy="5562163"/>
            <a:chOff x="-664266" y="-780406"/>
            <a:chExt cx="3577375" cy="4171622"/>
          </a:xfrm>
        </p:grpSpPr>
        <p:sp>
          <p:nvSpPr>
            <p:cNvPr id="106" name="Google Shape;106;p56"/>
            <p:cNvSpPr/>
            <p:nvPr/>
          </p:nvSpPr>
          <p:spPr>
            <a:xfrm rot="-9527801">
              <a:off x="-112352" y="-452067"/>
              <a:ext cx="2473547" cy="3514945"/>
            </a:xfrm>
            <a:custGeom>
              <a:avLst/>
              <a:gdLst/>
              <a:ahLst/>
              <a:cxnLst/>
              <a:rect l="l" t="t" r="r" b="b"/>
              <a:pathLst>
                <a:path w="72513" h="103042" extrusionOk="0">
                  <a:moveTo>
                    <a:pt x="56380" y="1"/>
                  </a:moveTo>
                  <a:cubicBezTo>
                    <a:pt x="45008" y="20044"/>
                    <a:pt x="21415" y="28675"/>
                    <a:pt x="9679" y="48436"/>
                  </a:cubicBezTo>
                  <a:cubicBezTo>
                    <a:pt x="1" y="64648"/>
                    <a:pt x="444" y="87273"/>
                    <a:pt x="10728" y="103042"/>
                  </a:cubicBezTo>
                  <a:lnTo>
                    <a:pt x="22504" y="99815"/>
                  </a:lnTo>
                  <a:cubicBezTo>
                    <a:pt x="21496" y="98323"/>
                    <a:pt x="21657" y="96266"/>
                    <a:pt x="21940" y="94451"/>
                  </a:cubicBezTo>
                  <a:cubicBezTo>
                    <a:pt x="23391" y="86144"/>
                    <a:pt x="27908" y="78562"/>
                    <a:pt x="34240" y="73682"/>
                  </a:cubicBezTo>
                  <a:cubicBezTo>
                    <a:pt x="43556" y="66584"/>
                    <a:pt x="56138" y="65495"/>
                    <a:pt x="64608" y="57268"/>
                  </a:cubicBezTo>
                  <a:cubicBezTo>
                    <a:pt x="68721" y="53235"/>
                    <a:pt x="71463" y="47992"/>
                    <a:pt x="72512" y="42346"/>
                  </a:cubicBezTo>
                  <a:lnTo>
                    <a:pt x="5638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56"/>
            <p:cNvSpPr/>
            <p:nvPr/>
          </p:nvSpPr>
          <p:spPr>
            <a:xfrm rot="-9527801">
              <a:off x="1067809" y="1094508"/>
              <a:ext cx="16544" cy="9688"/>
            </a:xfrm>
            <a:custGeom>
              <a:avLst/>
              <a:gdLst/>
              <a:ahLst/>
              <a:cxnLst/>
              <a:rect l="l" t="t" r="r" b="b"/>
              <a:pathLst>
                <a:path w="485" h="284" extrusionOk="0">
                  <a:moveTo>
                    <a:pt x="445" y="1"/>
                  </a:moveTo>
                  <a:lnTo>
                    <a:pt x="324" y="41"/>
                  </a:lnTo>
                  <a:cubicBezTo>
                    <a:pt x="283" y="41"/>
                    <a:pt x="253" y="31"/>
                    <a:pt x="218" y="31"/>
                  </a:cubicBezTo>
                  <a:cubicBezTo>
                    <a:pt x="182" y="31"/>
                    <a:pt x="142" y="41"/>
                    <a:pt x="82" y="81"/>
                  </a:cubicBezTo>
                  <a:lnTo>
                    <a:pt x="82" y="122"/>
                  </a:lnTo>
                  <a:lnTo>
                    <a:pt x="1" y="162"/>
                  </a:lnTo>
                  <a:cubicBezTo>
                    <a:pt x="1" y="202"/>
                    <a:pt x="41" y="243"/>
                    <a:pt x="82" y="283"/>
                  </a:cubicBezTo>
                  <a:lnTo>
                    <a:pt x="283" y="283"/>
                  </a:lnTo>
                  <a:cubicBezTo>
                    <a:pt x="404" y="243"/>
                    <a:pt x="485" y="122"/>
                    <a:pt x="4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56"/>
            <p:cNvSpPr/>
            <p:nvPr/>
          </p:nvSpPr>
          <p:spPr>
            <a:xfrm rot="-9527801">
              <a:off x="1469052" y="1387158"/>
              <a:ext cx="15180" cy="10199"/>
            </a:xfrm>
            <a:custGeom>
              <a:avLst/>
              <a:gdLst/>
              <a:ahLst/>
              <a:cxnLst/>
              <a:rect l="l" t="t" r="r" b="b"/>
              <a:pathLst>
                <a:path w="445" h="299" extrusionOk="0">
                  <a:moveTo>
                    <a:pt x="251" y="1"/>
                  </a:moveTo>
                  <a:cubicBezTo>
                    <a:pt x="222" y="1"/>
                    <a:pt x="192" y="6"/>
                    <a:pt x="162" y="16"/>
                  </a:cubicBezTo>
                  <a:cubicBezTo>
                    <a:pt x="121" y="16"/>
                    <a:pt x="81" y="56"/>
                    <a:pt x="41" y="97"/>
                  </a:cubicBezTo>
                  <a:cubicBezTo>
                    <a:pt x="0" y="177"/>
                    <a:pt x="0" y="258"/>
                    <a:pt x="0" y="298"/>
                  </a:cubicBezTo>
                  <a:lnTo>
                    <a:pt x="162" y="258"/>
                  </a:lnTo>
                  <a:cubicBezTo>
                    <a:pt x="162" y="258"/>
                    <a:pt x="198" y="276"/>
                    <a:pt x="245" y="276"/>
                  </a:cubicBezTo>
                  <a:cubicBezTo>
                    <a:pt x="269" y="276"/>
                    <a:pt x="296" y="272"/>
                    <a:pt x="323" y="258"/>
                  </a:cubicBezTo>
                  <a:cubicBezTo>
                    <a:pt x="323" y="258"/>
                    <a:pt x="323" y="218"/>
                    <a:pt x="323" y="218"/>
                  </a:cubicBezTo>
                  <a:lnTo>
                    <a:pt x="444" y="137"/>
                  </a:lnTo>
                  <a:cubicBezTo>
                    <a:pt x="414" y="46"/>
                    <a:pt x="338" y="1"/>
                    <a:pt x="2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56"/>
            <p:cNvSpPr/>
            <p:nvPr/>
          </p:nvSpPr>
          <p:spPr>
            <a:xfrm rot="-9527801">
              <a:off x="1386086" y="423441"/>
              <a:ext cx="19273" cy="15726"/>
            </a:xfrm>
            <a:custGeom>
              <a:avLst/>
              <a:gdLst/>
              <a:ahLst/>
              <a:cxnLst/>
              <a:rect l="l" t="t" r="r" b="b"/>
              <a:pathLst>
                <a:path w="565" h="461" extrusionOk="0">
                  <a:moveTo>
                    <a:pt x="284" y="0"/>
                  </a:moveTo>
                  <a:cubicBezTo>
                    <a:pt x="215" y="0"/>
                    <a:pt x="138" y="29"/>
                    <a:pt x="81" y="57"/>
                  </a:cubicBezTo>
                  <a:lnTo>
                    <a:pt x="0" y="218"/>
                  </a:lnTo>
                  <a:lnTo>
                    <a:pt x="81" y="380"/>
                  </a:lnTo>
                  <a:lnTo>
                    <a:pt x="242" y="460"/>
                  </a:lnTo>
                  <a:cubicBezTo>
                    <a:pt x="323" y="420"/>
                    <a:pt x="363" y="380"/>
                    <a:pt x="403" y="339"/>
                  </a:cubicBezTo>
                  <a:cubicBezTo>
                    <a:pt x="484" y="339"/>
                    <a:pt x="524" y="299"/>
                    <a:pt x="565" y="218"/>
                  </a:cubicBezTo>
                  <a:lnTo>
                    <a:pt x="444" y="17"/>
                  </a:lnTo>
                  <a:lnTo>
                    <a:pt x="363" y="17"/>
                  </a:lnTo>
                  <a:cubicBezTo>
                    <a:pt x="339" y="5"/>
                    <a:pt x="312" y="0"/>
                    <a:pt x="2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56"/>
            <p:cNvSpPr/>
            <p:nvPr/>
          </p:nvSpPr>
          <p:spPr>
            <a:xfrm rot="-9527801">
              <a:off x="2017466" y="332224"/>
              <a:ext cx="17909" cy="16067"/>
            </a:xfrm>
            <a:custGeom>
              <a:avLst/>
              <a:gdLst/>
              <a:ahLst/>
              <a:cxnLst/>
              <a:rect l="l" t="t" r="r" b="b"/>
              <a:pathLst>
                <a:path w="525" h="471" extrusionOk="0">
                  <a:moveTo>
                    <a:pt x="283" y="0"/>
                  </a:moveTo>
                  <a:cubicBezTo>
                    <a:pt x="122" y="0"/>
                    <a:pt x="1" y="162"/>
                    <a:pt x="41" y="363"/>
                  </a:cubicBezTo>
                  <a:lnTo>
                    <a:pt x="122" y="444"/>
                  </a:lnTo>
                  <a:cubicBezTo>
                    <a:pt x="155" y="461"/>
                    <a:pt x="202" y="471"/>
                    <a:pt x="252" y="471"/>
                  </a:cubicBezTo>
                  <a:cubicBezTo>
                    <a:pt x="322" y="471"/>
                    <a:pt x="397" y="451"/>
                    <a:pt x="444" y="404"/>
                  </a:cubicBezTo>
                  <a:cubicBezTo>
                    <a:pt x="525" y="323"/>
                    <a:pt x="525" y="242"/>
                    <a:pt x="525" y="202"/>
                  </a:cubicBezTo>
                  <a:lnTo>
                    <a:pt x="404" y="81"/>
                  </a:lnTo>
                  <a:lnTo>
                    <a:pt x="444" y="81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56"/>
            <p:cNvSpPr/>
            <p:nvPr/>
          </p:nvSpPr>
          <p:spPr>
            <a:xfrm rot="-9527801">
              <a:off x="1934750" y="616557"/>
              <a:ext cx="22070" cy="26641"/>
            </a:xfrm>
            <a:custGeom>
              <a:avLst/>
              <a:gdLst/>
              <a:ahLst/>
              <a:cxnLst/>
              <a:rect l="l" t="t" r="r" b="b"/>
              <a:pathLst>
                <a:path w="647" h="781" extrusionOk="0">
                  <a:moveTo>
                    <a:pt x="347" y="1"/>
                  </a:moveTo>
                  <a:cubicBezTo>
                    <a:pt x="322" y="1"/>
                    <a:pt x="300" y="5"/>
                    <a:pt x="283" y="14"/>
                  </a:cubicBezTo>
                  <a:lnTo>
                    <a:pt x="203" y="14"/>
                  </a:lnTo>
                  <a:lnTo>
                    <a:pt x="82" y="94"/>
                  </a:lnTo>
                  <a:lnTo>
                    <a:pt x="41" y="175"/>
                  </a:lnTo>
                  <a:cubicBezTo>
                    <a:pt x="1" y="256"/>
                    <a:pt x="1" y="377"/>
                    <a:pt x="41" y="498"/>
                  </a:cubicBezTo>
                  <a:cubicBezTo>
                    <a:pt x="82" y="619"/>
                    <a:pt x="243" y="740"/>
                    <a:pt x="364" y="780"/>
                  </a:cubicBezTo>
                  <a:lnTo>
                    <a:pt x="525" y="699"/>
                  </a:lnTo>
                  <a:lnTo>
                    <a:pt x="646" y="538"/>
                  </a:lnTo>
                  <a:lnTo>
                    <a:pt x="646" y="336"/>
                  </a:lnTo>
                  <a:lnTo>
                    <a:pt x="646" y="296"/>
                  </a:lnTo>
                  <a:cubicBezTo>
                    <a:pt x="582" y="72"/>
                    <a:pt x="442" y="1"/>
                    <a:pt x="3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56"/>
            <p:cNvSpPr/>
            <p:nvPr/>
          </p:nvSpPr>
          <p:spPr>
            <a:xfrm rot="-9527801">
              <a:off x="1761762" y="482213"/>
              <a:ext cx="12417" cy="14020"/>
            </a:xfrm>
            <a:custGeom>
              <a:avLst/>
              <a:gdLst/>
              <a:ahLst/>
              <a:cxnLst/>
              <a:rect l="l" t="t" r="r" b="b"/>
              <a:pathLst>
                <a:path w="364" h="411" extrusionOk="0">
                  <a:moveTo>
                    <a:pt x="172" y="1"/>
                  </a:moveTo>
                  <a:cubicBezTo>
                    <a:pt x="156" y="1"/>
                    <a:pt x="140" y="3"/>
                    <a:pt x="122" y="7"/>
                  </a:cubicBezTo>
                  <a:lnTo>
                    <a:pt x="82" y="88"/>
                  </a:lnTo>
                  <a:lnTo>
                    <a:pt x="1" y="249"/>
                  </a:lnTo>
                  <a:cubicBezTo>
                    <a:pt x="1" y="290"/>
                    <a:pt x="41" y="370"/>
                    <a:pt x="122" y="410"/>
                  </a:cubicBezTo>
                  <a:cubicBezTo>
                    <a:pt x="203" y="410"/>
                    <a:pt x="243" y="410"/>
                    <a:pt x="324" y="370"/>
                  </a:cubicBezTo>
                  <a:lnTo>
                    <a:pt x="364" y="209"/>
                  </a:lnTo>
                  <a:lnTo>
                    <a:pt x="364" y="169"/>
                  </a:lnTo>
                  <a:cubicBezTo>
                    <a:pt x="364" y="133"/>
                    <a:pt x="300" y="1"/>
                    <a:pt x="1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56"/>
            <p:cNvSpPr/>
            <p:nvPr/>
          </p:nvSpPr>
          <p:spPr>
            <a:xfrm rot="-9527801">
              <a:off x="1623811" y="262326"/>
              <a:ext cx="13781" cy="16544"/>
            </a:xfrm>
            <a:custGeom>
              <a:avLst/>
              <a:gdLst/>
              <a:ahLst/>
              <a:cxnLst/>
              <a:rect l="l" t="t" r="r" b="b"/>
              <a:pathLst>
                <a:path w="404" h="485" extrusionOk="0">
                  <a:moveTo>
                    <a:pt x="121" y="1"/>
                  </a:moveTo>
                  <a:lnTo>
                    <a:pt x="0" y="202"/>
                  </a:lnTo>
                  <a:cubicBezTo>
                    <a:pt x="0" y="243"/>
                    <a:pt x="41" y="323"/>
                    <a:pt x="81" y="364"/>
                  </a:cubicBezTo>
                  <a:lnTo>
                    <a:pt x="202" y="485"/>
                  </a:lnTo>
                  <a:cubicBezTo>
                    <a:pt x="283" y="444"/>
                    <a:pt x="323" y="404"/>
                    <a:pt x="363" y="323"/>
                  </a:cubicBezTo>
                  <a:cubicBezTo>
                    <a:pt x="404" y="283"/>
                    <a:pt x="404" y="162"/>
                    <a:pt x="363" y="122"/>
                  </a:cubicBezTo>
                  <a:lnTo>
                    <a:pt x="363" y="81"/>
                  </a:lnTo>
                  <a:lnTo>
                    <a:pt x="24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56"/>
            <p:cNvSpPr/>
            <p:nvPr/>
          </p:nvSpPr>
          <p:spPr>
            <a:xfrm rot="-9527801">
              <a:off x="2103455" y="512951"/>
              <a:ext cx="13781" cy="16885"/>
            </a:xfrm>
            <a:custGeom>
              <a:avLst/>
              <a:gdLst/>
              <a:ahLst/>
              <a:cxnLst/>
              <a:rect l="l" t="t" r="r" b="b"/>
              <a:pathLst>
                <a:path w="404" h="495" extrusionOk="0">
                  <a:moveTo>
                    <a:pt x="243" y="0"/>
                  </a:moveTo>
                  <a:cubicBezTo>
                    <a:pt x="162" y="0"/>
                    <a:pt x="81" y="41"/>
                    <a:pt x="41" y="121"/>
                  </a:cubicBezTo>
                  <a:cubicBezTo>
                    <a:pt x="41" y="202"/>
                    <a:pt x="1" y="283"/>
                    <a:pt x="41" y="323"/>
                  </a:cubicBezTo>
                  <a:cubicBezTo>
                    <a:pt x="74" y="422"/>
                    <a:pt x="162" y="495"/>
                    <a:pt x="259" y="495"/>
                  </a:cubicBezTo>
                  <a:cubicBezTo>
                    <a:pt x="280" y="495"/>
                    <a:pt x="302" y="491"/>
                    <a:pt x="323" y="484"/>
                  </a:cubicBezTo>
                  <a:lnTo>
                    <a:pt x="404" y="363"/>
                  </a:lnTo>
                  <a:lnTo>
                    <a:pt x="404" y="323"/>
                  </a:lnTo>
                  <a:cubicBezTo>
                    <a:pt x="404" y="242"/>
                    <a:pt x="404" y="162"/>
                    <a:pt x="404" y="121"/>
                  </a:cubicBezTo>
                  <a:cubicBezTo>
                    <a:pt x="404" y="81"/>
                    <a:pt x="364" y="81"/>
                    <a:pt x="364" y="41"/>
                  </a:cubicBezTo>
                  <a:lnTo>
                    <a:pt x="24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56"/>
            <p:cNvSpPr/>
            <p:nvPr/>
          </p:nvSpPr>
          <p:spPr>
            <a:xfrm rot="-9527801">
              <a:off x="1245107" y="1351949"/>
              <a:ext cx="13781" cy="17909"/>
            </a:xfrm>
            <a:custGeom>
              <a:avLst/>
              <a:gdLst/>
              <a:ahLst/>
              <a:cxnLst/>
              <a:rect l="l" t="t" r="r" b="b"/>
              <a:pathLst>
                <a:path w="404" h="525" extrusionOk="0">
                  <a:moveTo>
                    <a:pt x="202" y="1"/>
                  </a:moveTo>
                  <a:lnTo>
                    <a:pt x="81" y="162"/>
                  </a:lnTo>
                  <a:cubicBezTo>
                    <a:pt x="81" y="162"/>
                    <a:pt x="81" y="202"/>
                    <a:pt x="41" y="202"/>
                  </a:cubicBezTo>
                  <a:cubicBezTo>
                    <a:pt x="0" y="283"/>
                    <a:pt x="0" y="364"/>
                    <a:pt x="0" y="444"/>
                  </a:cubicBezTo>
                  <a:lnTo>
                    <a:pt x="162" y="525"/>
                  </a:lnTo>
                  <a:cubicBezTo>
                    <a:pt x="323" y="444"/>
                    <a:pt x="404" y="283"/>
                    <a:pt x="363" y="122"/>
                  </a:cubicBezTo>
                  <a:cubicBezTo>
                    <a:pt x="323" y="41"/>
                    <a:pt x="283" y="1"/>
                    <a:pt x="20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56"/>
            <p:cNvSpPr/>
            <p:nvPr/>
          </p:nvSpPr>
          <p:spPr>
            <a:xfrm rot="-9527801">
              <a:off x="1651070" y="1318561"/>
              <a:ext cx="42674" cy="35783"/>
            </a:xfrm>
            <a:custGeom>
              <a:avLst/>
              <a:gdLst/>
              <a:ahLst/>
              <a:cxnLst/>
              <a:rect l="l" t="t" r="r" b="b"/>
              <a:pathLst>
                <a:path w="1251" h="1049" extrusionOk="0">
                  <a:moveTo>
                    <a:pt x="534" y="1"/>
                  </a:moveTo>
                  <a:cubicBezTo>
                    <a:pt x="422" y="1"/>
                    <a:pt x="291" y="38"/>
                    <a:pt x="202" y="97"/>
                  </a:cubicBezTo>
                  <a:cubicBezTo>
                    <a:pt x="81" y="218"/>
                    <a:pt x="0" y="379"/>
                    <a:pt x="41" y="581"/>
                  </a:cubicBezTo>
                  <a:lnTo>
                    <a:pt x="121" y="742"/>
                  </a:lnTo>
                  <a:lnTo>
                    <a:pt x="242" y="863"/>
                  </a:lnTo>
                  <a:lnTo>
                    <a:pt x="363" y="944"/>
                  </a:lnTo>
                  <a:lnTo>
                    <a:pt x="404" y="944"/>
                  </a:lnTo>
                  <a:cubicBezTo>
                    <a:pt x="506" y="1021"/>
                    <a:pt x="624" y="1049"/>
                    <a:pt x="739" y="1049"/>
                  </a:cubicBezTo>
                  <a:cubicBezTo>
                    <a:pt x="804" y="1049"/>
                    <a:pt x="869" y="1039"/>
                    <a:pt x="928" y="1025"/>
                  </a:cubicBezTo>
                  <a:cubicBezTo>
                    <a:pt x="1089" y="944"/>
                    <a:pt x="1210" y="823"/>
                    <a:pt x="1251" y="662"/>
                  </a:cubicBezTo>
                  <a:lnTo>
                    <a:pt x="1170" y="339"/>
                  </a:lnTo>
                  <a:lnTo>
                    <a:pt x="1049" y="218"/>
                  </a:lnTo>
                  <a:lnTo>
                    <a:pt x="1049" y="178"/>
                  </a:lnTo>
                  <a:cubicBezTo>
                    <a:pt x="968" y="57"/>
                    <a:pt x="807" y="16"/>
                    <a:pt x="646" y="16"/>
                  </a:cubicBezTo>
                  <a:cubicBezTo>
                    <a:pt x="613" y="6"/>
                    <a:pt x="575" y="1"/>
                    <a:pt x="53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56"/>
            <p:cNvSpPr/>
            <p:nvPr/>
          </p:nvSpPr>
          <p:spPr>
            <a:xfrm rot="-9527801">
              <a:off x="1347731" y="1099884"/>
              <a:ext cx="23435" cy="25140"/>
            </a:xfrm>
            <a:custGeom>
              <a:avLst/>
              <a:gdLst/>
              <a:ahLst/>
              <a:cxnLst/>
              <a:rect l="l" t="t" r="r" b="b"/>
              <a:pathLst>
                <a:path w="687" h="737" extrusionOk="0">
                  <a:moveTo>
                    <a:pt x="283" y="0"/>
                  </a:moveTo>
                  <a:lnTo>
                    <a:pt x="202" y="41"/>
                  </a:lnTo>
                  <a:lnTo>
                    <a:pt x="122" y="81"/>
                  </a:lnTo>
                  <a:lnTo>
                    <a:pt x="81" y="162"/>
                  </a:lnTo>
                  <a:lnTo>
                    <a:pt x="41" y="202"/>
                  </a:lnTo>
                  <a:cubicBezTo>
                    <a:pt x="1" y="323"/>
                    <a:pt x="1" y="404"/>
                    <a:pt x="41" y="525"/>
                  </a:cubicBezTo>
                  <a:cubicBezTo>
                    <a:pt x="75" y="658"/>
                    <a:pt x="191" y="737"/>
                    <a:pt x="322" y="737"/>
                  </a:cubicBezTo>
                  <a:cubicBezTo>
                    <a:pt x="349" y="737"/>
                    <a:pt x="376" y="733"/>
                    <a:pt x="404" y="726"/>
                  </a:cubicBezTo>
                  <a:lnTo>
                    <a:pt x="525" y="686"/>
                  </a:lnTo>
                  <a:lnTo>
                    <a:pt x="646" y="444"/>
                  </a:lnTo>
                  <a:cubicBezTo>
                    <a:pt x="686" y="363"/>
                    <a:pt x="686" y="283"/>
                    <a:pt x="646" y="202"/>
                  </a:cubicBezTo>
                  <a:lnTo>
                    <a:pt x="606" y="121"/>
                  </a:lnTo>
                  <a:lnTo>
                    <a:pt x="525" y="41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56"/>
            <p:cNvSpPr/>
            <p:nvPr/>
          </p:nvSpPr>
          <p:spPr>
            <a:xfrm rot="-9527801">
              <a:off x="2026810" y="1372567"/>
              <a:ext cx="23435" cy="25686"/>
            </a:xfrm>
            <a:custGeom>
              <a:avLst/>
              <a:gdLst/>
              <a:ahLst/>
              <a:cxnLst/>
              <a:rect l="l" t="t" r="r" b="b"/>
              <a:pathLst>
                <a:path w="687" h="753" extrusionOk="0">
                  <a:moveTo>
                    <a:pt x="375" y="0"/>
                  </a:moveTo>
                  <a:cubicBezTo>
                    <a:pt x="304" y="0"/>
                    <a:pt x="233" y="20"/>
                    <a:pt x="162" y="67"/>
                  </a:cubicBezTo>
                  <a:lnTo>
                    <a:pt x="122" y="147"/>
                  </a:lnTo>
                  <a:lnTo>
                    <a:pt x="1" y="309"/>
                  </a:lnTo>
                  <a:lnTo>
                    <a:pt x="1" y="430"/>
                  </a:lnTo>
                  <a:cubicBezTo>
                    <a:pt x="41" y="591"/>
                    <a:pt x="202" y="752"/>
                    <a:pt x="404" y="752"/>
                  </a:cubicBezTo>
                  <a:lnTo>
                    <a:pt x="485" y="752"/>
                  </a:lnTo>
                  <a:lnTo>
                    <a:pt x="606" y="712"/>
                  </a:lnTo>
                  <a:lnTo>
                    <a:pt x="646" y="631"/>
                  </a:lnTo>
                  <a:cubicBezTo>
                    <a:pt x="686" y="510"/>
                    <a:pt x="686" y="389"/>
                    <a:pt x="646" y="268"/>
                  </a:cubicBezTo>
                  <a:cubicBezTo>
                    <a:pt x="646" y="188"/>
                    <a:pt x="565" y="67"/>
                    <a:pt x="525" y="26"/>
                  </a:cubicBezTo>
                  <a:cubicBezTo>
                    <a:pt x="475" y="10"/>
                    <a:pt x="425" y="0"/>
                    <a:pt x="37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56"/>
            <p:cNvSpPr/>
            <p:nvPr/>
          </p:nvSpPr>
          <p:spPr>
            <a:xfrm rot="-9527801">
              <a:off x="2035269" y="1138251"/>
              <a:ext cx="23401" cy="24799"/>
            </a:xfrm>
            <a:custGeom>
              <a:avLst/>
              <a:gdLst/>
              <a:ahLst/>
              <a:cxnLst/>
              <a:rect l="l" t="t" r="r" b="b"/>
              <a:pathLst>
                <a:path w="686" h="727" extrusionOk="0">
                  <a:moveTo>
                    <a:pt x="242" y="0"/>
                  </a:moveTo>
                  <a:lnTo>
                    <a:pt x="162" y="81"/>
                  </a:lnTo>
                  <a:lnTo>
                    <a:pt x="41" y="242"/>
                  </a:lnTo>
                  <a:cubicBezTo>
                    <a:pt x="0" y="323"/>
                    <a:pt x="0" y="404"/>
                    <a:pt x="41" y="444"/>
                  </a:cubicBezTo>
                  <a:lnTo>
                    <a:pt x="81" y="565"/>
                  </a:lnTo>
                  <a:lnTo>
                    <a:pt x="283" y="686"/>
                  </a:lnTo>
                  <a:cubicBezTo>
                    <a:pt x="323" y="726"/>
                    <a:pt x="363" y="726"/>
                    <a:pt x="444" y="726"/>
                  </a:cubicBezTo>
                  <a:lnTo>
                    <a:pt x="524" y="646"/>
                  </a:lnTo>
                  <a:lnTo>
                    <a:pt x="686" y="444"/>
                  </a:lnTo>
                  <a:cubicBezTo>
                    <a:pt x="686" y="363"/>
                    <a:pt x="686" y="323"/>
                    <a:pt x="686" y="242"/>
                  </a:cubicBezTo>
                  <a:lnTo>
                    <a:pt x="605" y="162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56"/>
            <p:cNvSpPr/>
            <p:nvPr/>
          </p:nvSpPr>
          <p:spPr>
            <a:xfrm rot="-9527801">
              <a:off x="1361634" y="1227433"/>
              <a:ext cx="24799" cy="25686"/>
            </a:xfrm>
            <a:custGeom>
              <a:avLst/>
              <a:gdLst/>
              <a:ahLst/>
              <a:cxnLst/>
              <a:rect l="l" t="t" r="r" b="b"/>
              <a:pathLst>
                <a:path w="727" h="753" extrusionOk="0">
                  <a:moveTo>
                    <a:pt x="323" y="0"/>
                  </a:moveTo>
                  <a:lnTo>
                    <a:pt x="202" y="40"/>
                  </a:lnTo>
                  <a:lnTo>
                    <a:pt x="121" y="121"/>
                  </a:lnTo>
                  <a:lnTo>
                    <a:pt x="41" y="282"/>
                  </a:lnTo>
                  <a:cubicBezTo>
                    <a:pt x="0" y="363"/>
                    <a:pt x="0" y="403"/>
                    <a:pt x="41" y="484"/>
                  </a:cubicBezTo>
                  <a:lnTo>
                    <a:pt x="81" y="605"/>
                  </a:lnTo>
                  <a:lnTo>
                    <a:pt x="283" y="726"/>
                  </a:lnTo>
                  <a:cubicBezTo>
                    <a:pt x="333" y="743"/>
                    <a:pt x="383" y="753"/>
                    <a:pt x="430" y="753"/>
                  </a:cubicBezTo>
                  <a:cubicBezTo>
                    <a:pt x="497" y="753"/>
                    <a:pt x="558" y="733"/>
                    <a:pt x="605" y="686"/>
                  </a:cubicBezTo>
                  <a:lnTo>
                    <a:pt x="646" y="605"/>
                  </a:lnTo>
                  <a:lnTo>
                    <a:pt x="726" y="444"/>
                  </a:lnTo>
                  <a:lnTo>
                    <a:pt x="726" y="323"/>
                  </a:lnTo>
                  <a:lnTo>
                    <a:pt x="646" y="161"/>
                  </a:lnTo>
                  <a:lnTo>
                    <a:pt x="565" y="81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56"/>
            <p:cNvSpPr/>
            <p:nvPr/>
          </p:nvSpPr>
          <p:spPr>
            <a:xfrm rot="-9527801">
              <a:off x="1359652" y="1561676"/>
              <a:ext cx="13781" cy="19682"/>
            </a:xfrm>
            <a:custGeom>
              <a:avLst/>
              <a:gdLst/>
              <a:ahLst/>
              <a:cxnLst/>
              <a:rect l="l" t="t" r="r" b="b"/>
              <a:pathLst>
                <a:path w="404" h="577" extrusionOk="0">
                  <a:moveTo>
                    <a:pt x="246" y="1"/>
                  </a:moveTo>
                  <a:cubicBezTo>
                    <a:pt x="232" y="1"/>
                    <a:pt x="217" y="4"/>
                    <a:pt x="202" y="11"/>
                  </a:cubicBezTo>
                  <a:lnTo>
                    <a:pt x="122" y="213"/>
                  </a:lnTo>
                  <a:cubicBezTo>
                    <a:pt x="41" y="253"/>
                    <a:pt x="1" y="334"/>
                    <a:pt x="1" y="455"/>
                  </a:cubicBezTo>
                  <a:lnTo>
                    <a:pt x="162" y="576"/>
                  </a:lnTo>
                  <a:cubicBezTo>
                    <a:pt x="162" y="556"/>
                    <a:pt x="172" y="546"/>
                    <a:pt x="187" y="546"/>
                  </a:cubicBezTo>
                  <a:cubicBezTo>
                    <a:pt x="202" y="546"/>
                    <a:pt x="222" y="556"/>
                    <a:pt x="243" y="576"/>
                  </a:cubicBezTo>
                  <a:lnTo>
                    <a:pt x="404" y="415"/>
                  </a:lnTo>
                  <a:cubicBezTo>
                    <a:pt x="404" y="374"/>
                    <a:pt x="404" y="374"/>
                    <a:pt x="404" y="334"/>
                  </a:cubicBezTo>
                  <a:cubicBezTo>
                    <a:pt x="404" y="253"/>
                    <a:pt x="404" y="173"/>
                    <a:pt x="404" y="132"/>
                  </a:cubicBezTo>
                  <a:cubicBezTo>
                    <a:pt x="371" y="67"/>
                    <a:pt x="311" y="1"/>
                    <a:pt x="2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56"/>
            <p:cNvSpPr/>
            <p:nvPr/>
          </p:nvSpPr>
          <p:spPr>
            <a:xfrm rot="-9527801">
              <a:off x="1565233" y="1589795"/>
              <a:ext cx="16544" cy="14702"/>
            </a:xfrm>
            <a:custGeom>
              <a:avLst/>
              <a:gdLst/>
              <a:ahLst/>
              <a:cxnLst/>
              <a:rect l="l" t="t" r="r" b="b"/>
              <a:pathLst>
                <a:path w="485" h="431" extrusionOk="0">
                  <a:moveTo>
                    <a:pt x="212" y="1"/>
                  </a:moveTo>
                  <a:cubicBezTo>
                    <a:pt x="155" y="1"/>
                    <a:pt x="98" y="29"/>
                    <a:pt x="41" y="58"/>
                  </a:cubicBezTo>
                  <a:lnTo>
                    <a:pt x="1" y="179"/>
                  </a:lnTo>
                  <a:cubicBezTo>
                    <a:pt x="35" y="347"/>
                    <a:pt x="124" y="431"/>
                    <a:pt x="223" y="431"/>
                  </a:cubicBezTo>
                  <a:cubicBezTo>
                    <a:pt x="243" y="431"/>
                    <a:pt x="263" y="427"/>
                    <a:pt x="283" y="421"/>
                  </a:cubicBezTo>
                  <a:cubicBezTo>
                    <a:pt x="404" y="340"/>
                    <a:pt x="485" y="219"/>
                    <a:pt x="445" y="98"/>
                  </a:cubicBezTo>
                  <a:lnTo>
                    <a:pt x="324" y="17"/>
                  </a:lnTo>
                  <a:lnTo>
                    <a:pt x="283" y="17"/>
                  </a:lnTo>
                  <a:cubicBezTo>
                    <a:pt x="260" y="5"/>
                    <a:pt x="236" y="1"/>
                    <a:pt x="2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56"/>
            <p:cNvSpPr/>
            <p:nvPr/>
          </p:nvSpPr>
          <p:spPr>
            <a:xfrm rot="-9527801">
              <a:off x="1704325" y="1438955"/>
              <a:ext cx="28927" cy="27528"/>
            </a:xfrm>
            <a:custGeom>
              <a:avLst/>
              <a:gdLst/>
              <a:ahLst/>
              <a:cxnLst/>
              <a:rect l="l" t="t" r="r" b="b"/>
              <a:pathLst>
                <a:path w="848" h="807" extrusionOk="0">
                  <a:moveTo>
                    <a:pt x="444" y="0"/>
                  </a:moveTo>
                  <a:lnTo>
                    <a:pt x="323" y="41"/>
                  </a:lnTo>
                  <a:cubicBezTo>
                    <a:pt x="122" y="81"/>
                    <a:pt x="1" y="242"/>
                    <a:pt x="1" y="444"/>
                  </a:cubicBezTo>
                  <a:lnTo>
                    <a:pt x="81" y="565"/>
                  </a:lnTo>
                  <a:lnTo>
                    <a:pt x="122" y="605"/>
                  </a:lnTo>
                  <a:cubicBezTo>
                    <a:pt x="202" y="726"/>
                    <a:pt x="323" y="807"/>
                    <a:pt x="485" y="807"/>
                  </a:cubicBezTo>
                  <a:lnTo>
                    <a:pt x="565" y="767"/>
                  </a:lnTo>
                  <a:lnTo>
                    <a:pt x="646" y="686"/>
                  </a:lnTo>
                  <a:cubicBezTo>
                    <a:pt x="807" y="605"/>
                    <a:pt x="848" y="404"/>
                    <a:pt x="767" y="242"/>
                  </a:cubicBezTo>
                  <a:cubicBezTo>
                    <a:pt x="767" y="162"/>
                    <a:pt x="727" y="121"/>
                    <a:pt x="646" y="41"/>
                  </a:cubicBezTo>
                  <a:lnTo>
                    <a:pt x="565" y="41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56"/>
            <p:cNvSpPr/>
            <p:nvPr/>
          </p:nvSpPr>
          <p:spPr>
            <a:xfrm rot="-9527801">
              <a:off x="1583564" y="1460904"/>
              <a:ext cx="26164" cy="27562"/>
            </a:xfrm>
            <a:custGeom>
              <a:avLst/>
              <a:gdLst/>
              <a:ahLst/>
              <a:cxnLst/>
              <a:rect l="l" t="t" r="r" b="b"/>
              <a:pathLst>
                <a:path w="767" h="808" extrusionOk="0">
                  <a:moveTo>
                    <a:pt x="323" y="1"/>
                  </a:moveTo>
                  <a:cubicBezTo>
                    <a:pt x="121" y="122"/>
                    <a:pt x="0" y="324"/>
                    <a:pt x="0" y="525"/>
                  </a:cubicBezTo>
                  <a:lnTo>
                    <a:pt x="41" y="687"/>
                  </a:lnTo>
                  <a:lnTo>
                    <a:pt x="202" y="807"/>
                  </a:lnTo>
                  <a:lnTo>
                    <a:pt x="323" y="807"/>
                  </a:lnTo>
                  <a:cubicBezTo>
                    <a:pt x="484" y="767"/>
                    <a:pt x="646" y="687"/>
                    <a:pt x="726" y="525"/>
                  </a:cubicBezTo>
                  <a:cubicBezTo>
                    <a:pt x="767" y="445"/>
                    <a:pt x="767" y="324"/>
                    <a:pt x="726" y="203"/>
                  </a:cubicBezTo>
                  <a:cubicBezTo>
                    <a:pt x="686" y="162"/>
                    <a:pt x="686" y="162"/>
                    <a:pt x="686" y="122"/>
                  </a:cubicBezTo>
                  <a:lnTo>
                    <a:pt x="605" y="41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56"/>
            <p:cNvSpPr/>
            <p:nvPr/>
          </p:nvSpPr>
          <p:spPr>
            <a:xfrm rot="-9527801">
              <a:off x="1857953" y="1560406"/>
              <a:ext cx="15180" cy="16885"/>
            </a:xfrm>
            <a:custGeom>
              <a:avLst/>
              <a:gdLst/>
              <a:ahLst/>
              <a:cxnLst/>
              <a:rect l="l" t="t" r="r" b="b"/>
              <a:pathLst>
                <a:path w="445" h="495" extrusionOk="0">
                  <a:moveTo>
                    <a:pt x="224" y="0"/>
                  </a:moveTo>
                  <a:cubicBezTo>
                    <a:pt x="203" y="0"/>
                    <a:pt x="183" y="4"/>
                    <a:pt x="162" y="11"/>
                  </a:cubicBezTo>
                  <a:lnTo>
                    <a:pt x="41" y="212"/>
                  </a:lnTo>
                  <a:cubicBezTo>
                    <a:pt x="41" y="253"/>
                    <a:pt x="0" y="293"/>
                    <a:pt x="0" y="373"/>
                  </a:cubicBezTo>
                  <a:lnTo>
                    <a:pt x="121" y="494"/>
                  </a:lnTo>
                  <a:lnTo>
                    <a:pt x="162" y="494"/>
                  </a:lnTo>
                  <a:cubicBezTo>
                    <a:pt x="242" y="494"/>
                    <a:pt x="323" y="494"/>
                    <a:pt x="404" y="454"/>
                  </a:cubicBezTo>
                  <a:lnTo>
                    <a:pt x="444" y="293"/>
                  </a:lnTo>
                  <a:lnTo>
                    <a:pt x="444" y="212"/>
                  </a:lnTo>
                  <a:cubicBezTo>
                    <a:pt x="411" y="79"/>
                    <a:pt x="322" y="0"/>
                    <a:pt x="22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56"/>
            <p:cNvSpPr/>
            <p:nvPr/>
          </p:nvSpPr>
          <p:spPr>
            <a:xfrm rot="-9527801">
              <a:off x="1537989" y="815669"/>
              <a:ext cx="39911" cy="49428"/>
            </a:xfrm>
            <a:custGeom>
              <a:avLst/>
              <a:gdLst/>
              <a:ahLst/>
              <a:cxnLst/>
              <a:rect l="l" t="t" r="r" b="b"/>
              <a:pathLst>
                <a:path w="1170" h="1449" extrusionOk="0">
                  <a:moveTo>
                    <a:pt x="701" y="1"/>
                  </a:moveTo>
                  <a:cubicBezTo>
                    <a:pt x="668" y="1"/>
                    <a:pt x="636" y="4"/>
                    <a:pt x="605" y="11"/>
                  </a:cubicBezTo>
                  <a:lnTo>
                    <a:pt x="403" y="172"/>
                  </a:lnTo>
                  <a:lnTo>
                    <a:pt x="323" y="252"/>
                  </a:lnTo>
                  <a:cubicBezTo>
                    <a:pt x="282" y="293"/>
                    <a:pt x="202" y="414"/>
                    <a:pt x="202" y="494"/>
                  </a:cubicBezTo>
                  <a:lnTo>
                    <a:pt x="121" y="615"/>
                  </a:lnTo>
                  <a:lnTo>
                    <a:pt x="40" y="736"/>
                  </a:lnTo>
                  <a:lnTo>
                    <a:pt x="40" y="817"/>
                  </a:lnTo>
                  <a:cubicBezTo>
                    <a:pt x="0" y="898"/>
                    <a:pt x="0" y="978"/>
                    <a:pt x="0" y="1059"/>
                  </a:cubicBezTo>
                  <a:lnTo>
                    <a:pt x="121" y="1301"/>
                  </a:lnTo>
                  <a:lnTo>
                    <a:pt x="282" y="1382"/>
                  </a:lnTo>
                  <a:lnTo>
                    <a:pt x="363" y="1422"/>
                  </a:lnTo>
                  <a:cubicBezTo>
                    <a:pt x="430" y="1439"/>
                    <a:pt x="490" y="1449"/>
                    <a:pt x="546" y="1449"/>
                  </a:cubicBezTo>
                  <a:cubicBezTo>
                    <a:pt x="625" y="1449"/>
                    <a:pt x="695" y="1429"/>
                    <a:pt x="766" y="1382"/>
                  </a:cubicBezTo>
                  <a:lnTo>
                    <a:pt x="887" y="1220"/>
                  </a:lnTo>
                  <a:lnTo>
                    <a:pt x="968" y="1059"/>
                  </a:lnTo>
                  <a:lnTo>
                    <a:pt x="968" y="978"/>
                  </a:lnTo>
                  <a:lnTo>
                    <a:pt x="1089" y="817"/>
                  </a:lnTo>
                  <a:lnTo>
                    <a:pt x="1170" y="656"/>
                  </a:lnTo>
                  <a:lnTo>
                    <a:pt x="1170" y="373"/>
                  </a:lnTo>
                  <a:cubicBezTo>
                    <a:pt x="1067" y="101"/>
                    <a:pt x="879" y="1"/>
                    <a:pt x="7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56"/>
            <p:cNvSpPr/>
            <p:nvPr/>
          </p:nvSpPr>
          <p:spPr>
            <a:xfrm rot="-9527801">
              <a:off x="1736219" y="702689"/>
              <a:ext cx="22070" cy="25891"/>
            </a:xfrm>
            <a:custGeom>
              <a:avLst/>
              <a:gdLst/>
              <a:ahLst/>
              <a:cxnLst/>
              <a:rect l="l" t="t" r="r" b="b"/>
              <a:pathLst>
                <a:path w="647" h="759" extrusionOk="0">
                  <a:moveTo>
                    <a:pt x="348" y="0"/>
                  </a:moveTo>
                  <a:cubicBezTo>
                    <a:pt x="248" y="0"/>
                    <a:pt x="142" y="46"/>
                    <a:pt x="81" y="137"/>
                  </a:cubicBezTo>
                  <a:cubicBezTo>
                    <a:pt x="1" y="217"/>
                    <a:pt x="1" y="379"/>
                    <a:pt x="41" y="500"/>
                  </a:cubicBezTo>
                  <a:cubicBezTo>
                    <a:pt x="81" y="621"/>
                    <a:pt x="162" y="701"/>
                    <a:pt x="243" y="741"/>
                  </a:cubicBezTo>
                  <a:cubicBezTo>
                    <a:pt x="266" y="753"/>
                    <a:pt x="294" y="758"/>
                    <a:pt x="322" y="758"/>
                  </a:cubicBezTo>
                  <a:cubicBezTo>
                    <a:pt x="391" y="758"/>
                    <a:pt x="468" y="730"/>
                    <a:pt x="525" y="701"/>
                  </a:cubicBezTo>
                  <a:lnTo>
                    <a:pt x="565" y="621"/>
                  </a:lnTo>
                  <a:lnTo>
                    <a:pt x="606" y="540"/>
                  </a:lnTo>
                  <a:lnTo>
                    <a:pt x="646" y="419"/>
                  </a:lnTo>
                  <a:lnTo>
                    <a:pt x="646" y="298"/>
                  </a:lnTo>
                  <a:lnTo>
                    <a:pt x="606" y="177"/>
                  </a:lnTo>
                  <a:lnTo>
                    <a:pt x="565" y="137"/>
                  </a:lnTo>
                  <a:lnTo>
                    <a:pt x="485" y="56"/>
                  </a:lnTo>
                  <a:lnTo>
                    <a:pt x="444" y="16"/>
                  </a:lnTo>
                  <a:cubicBezTo>
                    <a:pt x="414" y="5"/>
                    <a:pt x="381" y="0"/>
                    <a:pt x="3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56"/>
            <p:cNvSpPr/>
            <p:nvPr/>
          </p:nvSpPr>
          <p:spPr>
            <a:xfrm rot="-9527801">
              <a:off x="1875528" y="835184"/>
              <a:ext cx="39911" cy="42708"/>
            </a:xfrm>
            <a:custGeom>
              <a:avLst/>
              <a:gdLst/>
              <a:ahLst/>
              <a:cxnLst/>
              <a:rect l="l" t="t" r="r" b="b"/>
              <a:pathLst>
                <a:path w="1170" h="1252" extrusionOk="0">
                  <a:moveTo>
                    <a:pt x="525" y="1"/>
                  </a:moveTo>
                  <a:cubicBezTo>
                    <a:pt x="162" y="122"/>
                    <a:pt x="0" y="525"/>
                    <a:pt x="81" y="888"/>
                  </a:cubicBezTo>
                  <a:cubicBezTo>
                    <a:pt x="121" y="969"/>
                    <a:pt x="162" y="1090"/>
                    <a:pt x="242" y="1130"/>
                  </a:cubicBezTo>
                  <a:lnTo>
                    <a:pt x="404" y="1211"/>
                  </a:lnTo>
                  <a:lnTo>
                    <a:pt x="525" y="1251"/>
                  </a:lnTo>
                  <a:lnTo>
                    <a:pt x="686" y="1251"/>
                  </a:lnTo>
                  <a:lnTo>
                    <a:pt x="928" y="1170"/>
                  </a:lnTo>
                  <a:lnTo>
                    <a:pt x="1089" y="1009"/>
                  </a:lnTo>
                  <a:lnTo>
                    <a:pt x="1170" y="807"/>
                  </a:lnTo>
                  <a:lnTo>
                    <a:pt x="1170" y="565"/>
                  </a:lnTo>
                  <a:lnTo>
                    <a:pt x="1049" y="243"/>
                  </a:lnTo>
                  <a:lnTo>
                    <a:pt x="888" y="81"/>
                  </a:lnTo>
                  <a:lnTo>
                    <a:pt x="72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56"/>
            <p:cNvSpPr/>
            <p:nvPr/>
          </p:nvSpPr>
          <p:spPr>
            <a:xfrm rot="-9527801">
              <a:off x="1619619" y="834683"/>
              <a:ext cx="39945" cy="39297"/>
            </a:xfrm>
            <a:custGeom>
              <a:avLst/>
              <a:gdLst/>
              <a:ahLst/>
              <a:cxnLst/>
              <a:rect l="l" t="t" r="r" b="b"/>
              <a:pathLst>
                <a:path w="1171" h="1152" extrusionOk="0">
                  <a:moveTo>
                    <a:pt x="556" y="0"/>
                  </a:moveTo>
                  <a:cubicBezTo>
                    <a:pt x="413" y="0"/>
                    <a:pt x="270" y="36"/>
                    <a:pt x="162" y="144"/>
                  </a:cubicBezTo>
                  <a:lnTo>
                    <a:pt x="81" y="305"/>
                  </a:lnTo>
                  <a:lnTo>
                    <a:pt x="1" y="426"/>
                  </a:lnTo>
                  <a:lnTo>
                    <a:pt x="1" y="708"/>
                  </a:lnTo>
                  <a:cubicBezTo>
                    <a:pt x="122" y="991"/>
                    <a:pt x="364" y="1152"/>
                    <a:pt x="646" y="1152"/>
                  </a:cubicBezTo>
                  <a:lnTo>
                    <a:pt x="727" y="1152"/>
                  </a:lnTo>
                  <a:lnTo>
                    <a:pt x="888" y="1112"/>
                  </a:lnTo>
                  <a:lnTo>
                    <a:pt x="1009" y="1031"/>
                  </a:lnTo>
                  <a:lnTo>
                    <a:pt x="1130" y="870"/>
                  </a:lnTo>
                  <a:cubicBezTo>
                    <a:pt x="1170" y="708"/>
                    <a:pt x="1170" y="587"/>
                    <a:pt x="1130" y="426"/>
                  </a:cubicBezTo>
                  <a:cubicBezTo>
                    <a:pt x="1090" y="224"/>
                    <a:pt x="928" y="103"/>
                    <a:pt x="767" y="23"/>
                  </a:cubicBezTo>
                  <a:cubicBezTo>
                    <a:pt x="700" y="9"/>
                    <a:pt x="628" y="0"/>
                    <a:pt x="5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56"/>
            <p:cNvSpPr/>
            <p:nvPr/>
          </p:nvSpPr>
          <p:spPr>
            <a:xfrm rot="-9527801">
              <a:off x="1217568" y="696867"/>
              <a:ext cx="22070" cy="26198"/>
            </a:xfrm>
            <a:custGeom>
              <a:avLst/>
              <a:gdLst/>
              <a:ahLst/>
              <a:cxnLst/>
              <a:rect l="l" t="t" r="r" b="b"/>
              <a:pathLst>
                <a:path w="647" h="768" extrusionOk="0">
                  <a:moveTo>
                    <a:pt x="243" y="1"/>
                  </a:moveTo>
                  <a:lnTo>
                    <a:pt x="82" y="41"/>
                  </a:lnTo>
                  <a:cubicBezTo>
                    <a:pt x="1" y="162"/>
                    <a:pt x="1" y="323"/>
                    <a:pt x="82" y="444"/>
                  </a:cubicBezTo>
                  <a:cubicBezTo>
                    <a:pt x="122" y="525"/>
                    <a:pt x="162" y="565"/>
                    <a:pt x="162" y="646"/>
                  </a:cubicBezTo>
                  <a:lnTo>
                    <a:pt x="324" y="767"/>
                  </a:lnTo>
                  <a:lnTo>
                    <a:pt x="606" y="646"/>
                  </a:lnTo>
                  <a:lnTo>
                    <a:pt x="646" y="444"/>
                  </a:lnTo>
                  <a:cubicBezTo>
                    <a:pt x="566" y="364"/>
                    <a:pt x="525" y="323"/>
                    <a:pt x="485" y="243"/>
                  </a:cubicBezTo>
                  <a:cubicBezTo>
                    <a:pt x="404" y="162"/>
                    <a:pt x="324" y="81"/>
                    <a:pt x="2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56"/>
            <p:cNvSpPr/>
            <p:nvPr/>
          </p:nvSpPr>
          <p:spPr>
            <a:xfrm rot="-9527801">
              <a:off x="1673170" y="1032396"/>
              <a:ext cx="33054" cy="35920"/>
            </a:xfrm>
            <a:custGeom>
              <a:avLst/>
              <a:gdLst/>
              <a:ahLst/>
              <a:cxnLst/>
              <a:rect l="l" t="t" r="r" b="b"/>
              <a:pathLst>
                <a:path w="969" h="1053" extrusionOk="0">
                  <a:moveTo>
                    <a:pt x="404" y="1"/>
                  </a:moveTo>
                  <a:lnTo>
                    <a:pt x="323" y="41"/>
                  </a:lnTo>
                  <a:lnTo>
                    <a:pt x="162" y="202"/>
                  </a:lnTo>
                  <a:lnTo>
                    <a:pt x="41" y="404"/>
                  </a:lnTo>
                  <a:cubicBezTo>
                    <a:pt x="41" y="485"/>
                    <a:pt x="0" y="565"/>
                    <a:pt x="41" y="646"/>
                  </a:cubicBezTo>
                  <a:lnTo>
                    <a:pt x="162" y="888"/>
                  </a:lnTo>
                  <a:lnTo>
                    <a:pt x="323" y="969"/>
                  </a:lnTo>
                  <a:lnTo>
                    <a:pt x="404" y="1009"/>
                  </a:lnTo>
                  <a:cubicBezTo>
                    <a:pt x="450" y="1040"/>
                    <a:pt x="502" y="1053"/>
                    <a:pt x="555" y="1053"/>
                  </a:cubicBezTo>
                  <a:cubicBezTo>
                    <a:pt x="642" y="1053"/>
                    <a:pt x="732" y="1018"/>
                    <a:pt x="807" y="969"/>
                  </a:cubicBezTo>
                  <a:lnTo>
                    <a:pt x="928" y="807"/>
                  </a:lnTo>
                  <a:lnTo>
                    <a:pt x="968" y="646"/>
                  </a:lnTo>
                  <a:lnTo>
                    <a:pt x="968" y="444"/>
                  </a:lnTo>
                  <a:lnTo>
                    <a:pt x="928" y="283"/>
                  </a:lnTo>
                  <a:lnTo>
                    <a:pt x="767" y="81"/>
                  </a:lnTo>
                  <a:lnTo>
                    <a:pt x="60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56"/>
            <p:cNvSpPr/>
            <p:nvPr/>
          </p:nvSpPr>
          <p:spPr>
            <a:xfrm rot="-9527801">
              <a:off x="1547831" y="1050862"/>
              <a:ext cx="35783" cy="37182"/>
            </a:xfrm>
            <a:custGeom>
              <a:avLst/>
              <a:gdLst/>
              <a:ahLst/>
              <a:cxnLst/>
              <a:rect l="l" t="t" r="r" b="b"/>
              <a:pathLst>
                <a:path w="1049" h="1090" extrusionOk="0">
                  <a:moveTo>
                    <a:pt x="282" y="0"/>
                  </a:moveTo>
                  <a:lnTo>
                    <a:pt x="161" y="81"/>
                  </a:lnTo>
                  <a:lnTo>
                    <a:pt x="81" y="202"/>
                  </a:lnTo>
                  <a:cubicBezTo>
                    <a:pt x="0" y="363"/>
                    <a:pt x="0" y="525"/>
                    <a:pt x="81" y="686"/>
                  </a:cubicBezTo>
                  <a:cubicBezTo>
                    <a:pt x="121" y="847"/>
                    <a:pt x="242" y="1009"/>
                    <a:pt x="444" y="1089"/>
                  </a:cubicBezTo>
                  <a:lnTo>
                    <a:pt x="645" y="1089"/>
                  </a:lnTo>
                  <a:lnTo>
                    <a:pt x="807" y="1009"/>
                  </a:lnTo>
                  <a:lnTo>
                    <a:pt x="968" y="888"/>
                  </a:lnTo>
                  <a:cubicBezTo>
                    <a:pt x="1049" y="726"/>
                    <a:pt x="1049" y="525"/>
                    <a:pt x="1008" y="363"/>
                  </a:cubicBezTo>
                  <a:cubicBezTo>
                    <a:pt x="928" y="121"/>
                    <a:pt x="686" y="0"/>
                    <a:pt x="4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56"/>
            <p:cNvSpPr/>
            <p:nvPr/>
          </p:nvSpPr>
          <p:spPr>
            <a:xfrm rot="-9527801">
              <a:off x="1295543" y="1023597"/>
              <a:ext cx="15146" cy="19307"/>
            </a:xfrm>
            <a:custGeom>
              <a:avLst/>
              <a:gdLst/>
              <a:ahLst/>
              <a:cxnLst/>
              <a:rect l="l" t="t" r="r" b="b"/>
              <a:pathLst>
                <a:path w="444" h="566" extrusionOk="0">
                  <a:moveTo>
                    <a:pt x="282" y="1"/>
                  </a:moveTo>
                  <a:cubicBezTo>
                    <a:pt x="202" y="1"/>
                    <a:pt x="121" y="41"/>
                    <a:pt x="81" y="122"/>
                  </a:cubicBezTo>
                  <a:cubicBezTo>
                    <a:pt x="0" y="283"/>
                    <a:pt x="41" y="445"/>
                    <a:pt x="162" y="566"/>
                  </a:cubicBezTo>
                  <a:lnTo>
                    <a:pt x="323" y="566"/>
                  </a:lnTo>
                  <a:lnTo>
                    <a:pt x="363" y="364"/>
                  </a:lnTo>
                  <a:cubicBezTo>
                    <a:pt x="444" y="283"/>
                    <a:pt x="444" y="203"/>
                    <a:pt x="403" y="122"/>
                  </a:cubicBezTo>
                  <a:lnTo>
                    <a:pt x="363" y="41"/>
                  </a:lnTo>
                  <a:lnTo>
                    <a:pt x="28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56"/>
            <p:cNvSpPr/>
            <p:nvPr/>
          </p:nvSpPr>
          <p:spPr>
            <a:xfrm rot="-9527801">
              <a:off x="1343161" y="928295"/>
              <a:ext cx="23435" cy="26710"/>
            </a:xfrm>
            <a:custGeom>
              <a:avLst/>
              <a:gdLst/>
              <a:ahLst/>
              <a:cxnLst/>
              <a:rect l="l" t="t" r="r" b="b"/>
              <a:pathLst>
                <a:path w="687" h="783" extrusionOk="0">
                  <a:moveTo>
                    <a:pt x="404" y="1"/>
                  </a:moveTo>
                  <a:cubicBezTo>
                    <a:pt x="283" y="1"/>
                    <a:pt x="162" y="41"/>
                    <a:pt x="81" y="162"/>
                  </a:cubicBezTo>
                  <a:cubicBezTo>
                    <a:pt x="1" y="283"/>
                    <a:pt x="1" y="404"/>
                    <a:pt x="41" y="525"/>
                  </a:cubicBezTo>
                  <a:cubicBezTo>
                    <a:pt x="81" y="646"/>
                    <a:pt x="162" y="767"/>
                    <a:pt x="283" y="767"/>
                  </a:cubicBezTo>
                  <a:cubicBezTo>
                    <a:pt x="313" y="777"/>
                    <a:pt x="343" y="782"/>
                    <a:pt x="373" y="782"/>
                  </a:cubicBezTo>
                  <a:cubicBezTo>
                    <a:pt x="462" y="782"/>
                    <a:pt x="545" y="737"/>
                    <a:pt x="606" y="646"/>
                  </a:cubicBezTo>
                  <a:lnTo>
                    <a:pt x="646" y="606"/>
                  </a:lnTo>
                  <a:lnTo>
                    <a:pt x="686" y="445"/>
                  </a:lnTo>
                  <a:lnTo>
                    <a:pt x="686" y="364"/>
                  </a:lnTo>
                  <a:lnTo>
                    <a:pt x="646" y="203"/>
                  </a:lnTo>
                  <a:lnTo>
                    <a:pt x="565" y="122"/>
                  </a:lnTo>
                  <a:lnTo>
                    <a:pt x="485" y="41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56"/>
            <p:cNvSpPr/>
            <p:nvPr/>
          </p:nvSpPr>
          <p:spPr>
            <a:xfrm rot="-9527801">
              <a:off x="1606046" y="475556"/>
              <a:ext cx="15180" cy="16544"/>
            </a:xfrm>
            <a:custGeom>
              <a:avLst/>
              <a:gdLst/>
              <a:ahLst/>
              <a:cxnLst/>
              <a:rect l="l" t="t" r="r" b="b"/>
              <a:pathLst>
                <a:path w="445" h="485" extrusionOk="0">
                  <a:moveTo>
                    <a:pt x="121" y="1"/>
                  </a:moveTo>
                  <a:lnTo>
                    <a:pt x="0" y="202"/>
                  </a:lnTo>
                  <a:lnTo>
                    <a:pt x="41" y="243"/>
                  </a:lnTo>
                  <a:cubicBezTo>
                    <a:pt x="41" y="283"/>
                    <a:pt x="41" y="283"/>
                    <a:pt x="41" y="323"/>
                  </a:cubicBezTo>
                  <a:cubicBezTo>
                    <a:pt x="41" y="364"/>
                    <a:pt x="81" y="444"/>
                    <a:pt x="162" y="485"/>
                  </a:cubicBezTo>
                  <a:cubicBezTo>
                    <a:pt x="242" y="485"/>
                    <a:pt x="323" y="485"/>
                    <a:pt x="404" y="444"/>
                  </a:cubicBezTo>
                  <a:lnTo>
                    <a:pt x="404" y="364"/>
                  </a:lnTo>
                  <a:cubicBezTo>
                    <a:pt x="444" y="323"/>
                    <a:pt x="444" y="243"/>
                    <a:pt x="404" y="202"/>
                  </a:cubicBezTo>
                  <a:cubicBezTo>
                    <a:pt x="363" y="41"/>
                    <a:pt x="202" y="41"/>
                    <a:pt x="1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56"/>
            <p:cNvSpPr/>
            <p:nvPr/>
          </p:nvSpPr>
          <p:spPr>
            <a:xfrm rot="-9527801">
              <a:off x="1560542" y="1180655"/>
              <a:ext cx="39945" cy="39911"/>
            </a:xfrm>
            <a:custGeom>
              <a:avLst/>
              <a:gdLst/>
              <a:ahLst/>
              <a:cxnLst/>
              <a:rect l="l" t="t" r="r" b="b"/>
              <a:pathLst>
                <a:path w="1171" h="1170" extrusionOk="0">
                  <a:moveTo>
                    <a:pt x="606" y="0"/>
                  </a:moveTo>
                  <a:cubicBezTo>
                    <a:pt x="364" y="0"/>
                    <a:pt x="162" y="121"/>
                    <a:pt x="41" y="323"/>
                  </a:cubicBezTo>
                  <a:lnTo>
                    <a:pt x="1" y="484"/>
                  </a:lnTo>
                  <a:lnTo>
                    <a:pt x="1" y="645"/>
                  </a:lnTo>
                  <a:lnTo>
                    <a:pt x="41" y="807"/>
                  </a:lnTo>
                  <a:cubicBezTo>
                    <a:pt x="162" y="968"/>
                    <a:pt x="364" y="1089"/>
                    <a:pt x="566" y="1170"/>
                  </a:cubicBezTo>
                  <a:lnTo>
                    <a:pt x="727" y="1170"/>
                  </a:lnTo>
                  <a:lnTo>
                    <a:pt x="848" y="1129"/>
                  </a:lnTo>
                  <a:lnTo>
                    <a:pt x="1009" y="1008"/>
                  </a:lnTo>
                  <a:cubicBezTo>
                    <a:pt x="1130" y="847"/>
                    <a:pt x="1170" y="645"/>
                    <a:pt x="1090" y="444"/>
                  </a:cubicBezTo>
                  <a:cubicBezTo>
                    <a:pt x="1049" y="202"/>
                    <a:pt x="848" y="40"/>
                    <a:pt x="6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56"/>
            <p:cNvSpPr/>
            <p:nvPr/>
          </p:nvSpPr>
          <p:spPr>
            <a:xfrm rot="-9527801">
              <a:off x="2063771" y="930861"/>
              <a:ext cx="27562" cy="27085"/>
            </a:xfrm>
            <a:custGeom>
              <a:avLst/>
              <a:gdLst/>
              <a:ahLst/>
              <a:cxnLst/>
              <a:rect l="l" t="t" r="r" b="b"/>
              <a:pathLst>
                <a:path w="808" h="794" extrusionOk="0">
                  <a:moveTo>
                    <a:pt x="364" y="1"/>
                  </a:moveTo>
                  <a:cubicBezTo>
                    <a:pt x="283" y="41"/>
                    <a:pt x="202" y="82"/>
                    <a:pt x="122" y="162"/>
                  </a:cubicBezTo>
                  <a:lnTo>
                    <a:pt x="81" y="162"/>
                  </a:lnTo>
                  <a:lnTo>
                    <a:pt x="1" y="323"/>
                  </a:lnTo>
                  <a:lnTo>
                    <a:pt x="1" y="444"/>
                  </a:lnTo>
                  <a:lnTo>
                    <a:pt x="1" y="525"/>
                  </a:lnTo>
                  <a:cubicBezTo>
                    <a:pt x="41" y="646"/>
                    <a:pt x="122" y="727"/>
                    <a:pt x="243" y="767"/>
                  </a:cubicBezTo>
                  <a:cubicBezTo>
                    <a:pt x="293" y="784"/>
                    <a:pt x="350" y="794"/>
                    <a:pt x="411" y="794"/>
                  </a:cubicBezTo>
                  <a:cubicBezTo>
                    <a:pt x="497" y="794"/>
                    <a:pt x="592" y="774"/>
                    <a:pt x="686" y="727"/>
                  </a:cubicBezTo>
                  <a:lnTo>
                    <a:pt x="727" y="646"/>
                  </a:lnTo>
                  <a:lnTo>
                    <a:pt x="807" y="485"/>
                  </a:lnTo>
                  <a:lnTo>
                    <a:pt x="807" y="364"/>
                  </a:lnTo>
                  <a:lnTo>
                    <a:pt x="807" y="323"/>
                  </a:lnTo>
                  <a:cubicBezTo>
                    <a:pt x="767" y="203"/>
                    <a:pt x="686" y="82"/>
                    <a:pt x="5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56"/>
            <p:cNvSpPr/>
            <p:nvPr/>
          </p:nvSpPr>
          <p:spPr>
            <a:xfrm rot="-9527801">
              <a:off x="1766592" y="1057350"/>
              <a:ext cx="31690" cy="36602"/>
            </a:xfrm>
            <a:custGeom>
              <a:avLst/>
              <a:gdLst/>
              <a:ahLst/>
              <a:cxnLst/>
              <a:rect l="l" t="t" r="r" b="b"/>
              <a:pathLst>
                <a:path w="929" h="1073" extrusionOk="0">
                  <a:moveTo>
                    <a:pt x="404" y="1"/>
                  </a:moveTo>
                  <a:lnTo>
                    <a:pt x="243" y="41"/>
                  </a:lnTo>
                  <a:lnTo>
                    <a:pt x="81" y="243"/>
                  </a:lnTo>
                  <a:lnTo>
                    <a:pt x="1" y="445"/>
                  </a:lnTo>
                  <a:lnTo>
                    <a:pt x="1" y="687"/>
                  </a:lnTo>
                  <a:cubicBezTo>
                    <a:pt x="115" y="1002"/>
                    <a:pt x="291" y="1073"/>
                    <a:pt x="427" y="1073"/>
                  </a:cubicBezTo>
                  <a:cubicBezTo>
                    <a:pt x="482" y="1073"/>
                    <a:pt x="530" y="1061"/>
                    <a:pt x="565" y="1049"/>
                  </a:cubicBezTo>
                  <a:lnTo>
                    <a:pt x="727" y="928"/>
                  </a:lnTo>
                  <a:lnTo>
                    <a:pt x="888" y="727"/>
                  </a:lnTo>
                  <a:cubicBezTo>
                    <a:pt x="928" y="606"/>
                    <a:pt x="928" y="485"/>
                    <a:pt x="928" y="364"/>
                  </a:cubicBezTo>
                  <a:lnTo>
                    <a:pt x="807" y="122"/>
                  </a:lnTo>
                  <a:lnTo>
                    <a:pt x="646" y="41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56"/>
            <p:cNvSpPr/>
            <p:nvPr/>
          </p:nvSpPr>
          <p:spPr>
            <a:xfrm rot="-9527801">
              <a:off x="1809023" y="1291630"/>
              <a:ext cx="38546" cy="42810"/>
            </a:xfrm>
            <a:custGeom>
              <a:avLst/>
              <a:gdLst/>
              <a:ahLst/>
              <a:cxnLst/>
              <a:rect l="l" t="t" r="r" b="b"/>
              <a:pathLst>
                <a:path w="1130" h="1255" extrusionOk="0">
                  <a:moveTo>
                    <a:pt x="528" y="1"/>
                  </a:moveTo>
                  <a:cubicBezTo>
                    <a:pt x="417" y="1"/>
                    <a:pt x="301" y="35"/>
                    <a:pt x="202" y="85"/>
                  </a:cubicBezTo>
                  <a:lnTo>
                    <a:pt x="81" y="246"/>
                  </a:lnTo>
                  <a:lnTo>
                    <a:pt x="0" y="408"/>
                  </a:lnTo>
                  <a:lnTo>
                    <a:pt x="0" y="609"/>
                  </a:lnTo>
                  <a:cubicBezTo>
                    <a:pt x="0" y="649"/>
                    <a:pt x="40" y="690"/>
                    <a:pt x="40" y="730"/>
                  </a:cubicBezTo>
                  <a:cubicBezTo>
                    <a:pt x="121" y="1053"/>
                    <a:pt x="403" y="1254"/>
                    <a:pt x="726" y="1254"/>
                  </a:cubicBezTo>
                  <a:lnTo>
                    <a:pt x="887" y="1174"/>
                  </a:lnTo>
                  <a:lnTo>
                    <a:pt x="968" y="1093"/>
                  </a:lnTo>
                  <a:lnTo>
                    <a:pt x="1089" y="972"/>
                  </a:lnTo>
                  <a:cubicBezTo>
                    <a:pt x="1129" y="770"/>
                    <a:pt x="1129" y="609"/>
                    <a:pt x="1089" y="448"/>
                  </a:cubicBezTo>
                  <a:cubicBezTo>
                    <a:pt x="1008" y="246"/>
                    <a:pt x="887" y="125"/>
                    <a:pt x="726" y="45"/>
                  </a:cubicBezTo>
                  <a:cubicBezTo>
                    <a:pt x="664" y="14"/>
                    <a:pt x="597" y="1"/>
                    <a:pt x="5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56"/>
            <p:cNvSpPr/>
            <p:nvPr/>
          </p:nvSpPr>
          <p:spPr>
            <a:xfrm rot="-9527801">
              <a:off x="1474706" y="666969"/>
              <a:ext cx="23401" cy="23401"/>
            </a:xfrm>
            <a:custGeom>
              <a:avLst/>
              <a:gdLst/>
              <a:ahLst/>
              <a:cxnLst/>
              <a:rect l="l" t="t" r="r" b="b"/>
              <a:pathLst>
                <a:path w="686" h="686" extrusionOk="0">
                  <a:moveTo>
                    <a:pt x="242" y="0"/>
                  </a:moveTo>
                  <a:lnTo>
                    <a:pt x="161" y="81"/>
                  </a:lnTo>
                  <a:lnTo>
                    <a:pt x="40" y="242"/>
                  </a:lnTo>
                  <a:cubicBezTo>
                    <a:pt x="0" y="283"/>
                    <a:pt x="0" y="363"/>
                    <a:pt x="40" y="444"/>
                  </a:cubicBezTo>
                  <a:lnTo>
                    <a:pt x="81" y="565"/>
                  </a:lnTo>
                  <a:lnTo>
                    <a:pt x="282" y="686"/>
                  </a:lnTo>
                  <a:lnTo>
                    <a:pt x="444" y="686"/>
                  </a:lnTo>
                  <a:lnTo>
                    <a:pt x="524" y="605"/>
                  </a:lnTo>
                  <a:lnTo>
                    <a:pt x="645" y="404"/>
                  </a:lnTo>
                  <a:cubicBezTo>
                    <a:pt x="686" y="363"/>
                    <a:pt x="686" y="283"/>
                    <a:pt x="686" y="242"/>
                  </a:cubicBezTo>
                  <a:lnTo>
                    <a:pt x="605" y="162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56"/>
            <p:cNvSpPr/>
            <p:nvPr/>
          </p:nvSpPr>
          <p:spPr>
            <a:xfrm rot="-9527801">
              <a:off x="2100858" y="669152"/>
              <a:ext cx="19307" cy="15419"/>
            </a:xfrm>
            <a:custGeom>
              <a:avLst/>
              <a:gdLst/>
              <a:ahLst/>
              <a:cxnLst/>
              <a:rect l="l" t="t" r="r" b="b"/>
              <a:pathLst>
                <a:path w="566" h="452" extrusionOk="0">
                  <a:moveTo>
                    <a:pt x="330" y="0"/>
                  </a:moveTo>
                  <a:cubicBezTo>
                    <a:pt x="289" y="0"/>
                    <a:pt x="245" y="10"/>
                    <a:pt x="202" y="32"/>
                  </a:cubicBezTo>
                  <a:cubicBezTo>
                    <a:pt x="81" y="72"/>
                    <a:pt x="1" y="193"/>
                    <a:pt x="41" y="355"/>
                  </a:cubicBezTo>
                  <a:lnTo>
                    <a:pt x="121" y="435"/>
                  </a:lnTo>
                  <a:cubicBezTo>
                    <a:pt x="154" y="446"/>
                    <a:pt x="189" y="451"/>
                    <a:pt x="225" y="451"/>
                  </a:cubicBezTo>
                  <a:cubicBezTo>
                    <a:pt x="323" y="451"/>
                    <a:pt x="425" y="414"/>
                    <a:pt x="484" y="355"/>
                  </a:cubicBezTo>
                  <a:lnTo>
                    <a:pt x="565" y="234"/>
                  </a:lnTo>
                  <a:lnTo>
                    <a:pt x="565" y="193"/>
                  </a:lnTo>
                  <a:cubicBezTo>
                    <a:pt x="536" y="75"/>
                    <a:pt x="441" y="0"/>
                    <a:pt x="3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2" name="Google Shape;142;p56"/>
          <p:cNvGrpSpPr/>
          <p:nvPr/>
        </p:nvGrpSpPr>
        <p:grpSpPr>
          <a:xfrm>
            <a:off x="-1424745" y="3336749"/>
            <a:ext cx="5574681" cy="4799448"/>
            <a:chOff x="-1068559" y="2502562"/>
            <a:chExt cx="4181011" cy="3599586"/>
          </a:xfrm>
        </p:grpSpPr>
        <p:sp>
          <p:nvSpPr>
            <p:cNvPr id="143" name="Google Shape;143;p56"/>
            <p:cNvSpPr/>
            <p:nvPr/>
          </p:nvSpPr>
          <p:spPr>
            <a:xfrm rot="6704763">
              <a:off x="-214760" y="2544978"/>
              <a:ext cx="2473413" cy="3514755"/>
            </a:xfrm>
            <a:custGeom>
              <a:avLst/>
              <a:gdLst/>
              <a:ahLst/>
              <a:cxnLst/>
              <a:rect l="l" t="t" r="r" b="b"/>
              <a:pathLst>
                <a:path w="72513" h="103042" extrusionOk="0">
                  <a:moveTo>
                    <a:pt x="56380" y="1"/>
                  </a:moveTo>
                  <a:cubicBezTo>
                    <a:pt x="45008" y="20044"/>
                    <a:pt x="21415" y="28675"/>
                    <a:pt x="9679" y="48436"/>
                  </a:cubicBezTo>
                  <a:cubicBezTo>
                    <a:pt x="1" y="64648"/>
                    <a:pt x="444" y="87273"/>
                    <a:pt x="10728" y="103042"/>
                  </a:cubicBezTo>
                  <a:lnTo>
                    <a:pt x="22504" y="99815"/>
                  </a:lnTo>
                  <a:cubicBezTo>
                    <a:pt x="21496" y="98323"/>
                    <a:pt x="21657" y="96266"/>
                    <a:pt x="21940" y="94451"/>
                  </a:cubicBezTo>
                  <a:cubicBezTo>
                    <a:pt x="23391" y="86144"/>
                    <a:pt x="27908" y="78562"/>
                    <a:pt x="34240" y="73682"/>
                  </a:cubicBezTo>
                  <a:cubicBezTo>
                    <a:pt x="43556" y="66584"/>
                    <a:pt x="56138" y="65495"/>
                    <a:pt x="64608" y="57268"/>
                  </a:cubicBezTo>
                  <a:cubicBezTo>
                    <a:pt x="68721" y="53235"/>
                    <a:pt x="71463" y="47992"/>
                    <a:pt x="72512" y="42346"/>
                  </a:cubicBezTo>
                  <a:lnTo>
                    <a:pt x="5638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56"/>
            <p:cNvSpPr/>
            <p:nvPr/>
          </p:nvSpPr>
          <p:spPr>
            <a:xfrm rot="7217726">
              <a:off x="802535" y="4312647"/>
              <a:ext cx="16544" cy="9687"/>
            </a:xfrm>
            <a:custGeom>
              <a:avLst/>
              <a:gdLst/>
              <a:ahLst/>
              <a:cxnLst/>
              <a:rect l="l" t="t" r="r" b="b"/>
              <a:pathLst>
                <a:path w="485" h="284" extrusionOk="0">
                  <a:moveTo>
                    <a:pt x="445" y="1"/>
                  </a:moveTo>
                  <a:lnTo>
                    <a:pt x="324" y="41"/>
                  </a:lnTo>
                  <a:cubicBezTo>
                    <a:pt x="283" y="41"/>
                    <a:pt x="253" y="31"/>
                    <a:pt x="218" y="31"/>
                  </a:cubicBezTo>
                  <a:cubicBezTo>
                    <a:pt x="182" y="31"/>
                    <a:pt x="142" y="41"/>
                    <a:pt x="82" y="81"/>
                  </a:cubicBezTo>
                  <a:lnTo>
                    <a:pt x="82" y="122"/>
                  </a:lnTo>
                  <a:lnTo>
                    <a:pt x="1" y="162"/>
                  </a:lnTo>
                  <a:cubicBezTo>
                    <a:pt x="1" y="202"/>
                    <a:pt x="41" y="243"/>
                    <a:pt x="82" y="283"/>
                  </a:cubicBezTo>
                  <a:lnTo>
                    <a:pt x="283" y="283"/>
                  </a:lnTo>
                  <a:cubicBezTo>
                    <a:pt x="404" y="243"/>
                    <a:pt x="485" y="122"/>
                    <a:pt x="4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56"/>
            <p:cNvSpPr/>
            <p:nvPr/>
          </p:nvSpPr>
          <p:spPr>
            <a:xfrm rot="7217726">
              <a:off x="1155721" y="3963156"/>
              <a:ext cx="15179" cy="10199"/>
            </a:xfrm>
            <a:custGeom>
              <a:avLst/>
              <a:gdLst/>
              <a:ahLst/>
              <a:cxnLst/>
              <a:rect l="l" t="t" r="r" b="b"/>
              <a:pathLst>
                <a:path w="445" h="299" extrusionOk="0">
                  <a:moveTo>
                    <a:pt x="251" y="1"/>
                  </a:moveTo>
                  <a:cubicBezTo>
                    <a:pt x="222" y="1"/>
                    <a:pt x="192" y="6"/>
                    <a:pt x="162" y="16"/>
                  </a:cubicBezTo>
                  <a:cubicBezTo>
                    <a:pt x="121" y="16"/>
                    <a:pt x="81" y="56"/>
                    <a:pt x="41" y="97"/>
                  </a:cubicBezTo>
                  <a:cubicBezTo>
                    <a:pt x="0" y="177"/>
                    <a:pt x="0" y="258"/>
                    <a:pt x="0" y="298"/>
                  </a:cubicBezTo>
                  <a:lnTo>
                    <a:pt x="162" y="258"/>
                  </a:lnTo>
                  <a:cubicBezTo>
                    <a:pt x="162" y="258"/>
                    <a:pt x="198" y="276"/>
                    <a:pt x="245" y="276"/>
                  </a:cubicBezTo>
                  <a:cubicBezTo>
                    <a:pt x="269" y="276"/>
                    <a:pt x="296" y="272"/>
                    <a:pt x="323" y="258"/>
                  </a:cubicBezTo>
                  <a:cubicBezTo>
                    <a:pt x="323" y="258"/>
                    <a:pt x="323" y="218"/>
                    <a:pt x="323" y="218"/>
                  </a:cubicBezTo>
                  <a:lnTo>
                    <a:pt x="444" y="137"/>
                  </a:lnTo>
                  <a:cubicBezTo>
                    <a:pt x="414" y="46"/>
                    <a:pt x="338" y="1"/>
                    <a:pt x="2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56"/>
            <p:cNvSpPr/>
            <p:nvPr/>
          </p:nvSpPr>
          <p:spPr>
            <a:xfrm rot="7217726">
              <a:off x="192044" y="3888462"/>
              <a:ext cx="19273" cy="15725"/>
            </a:xfrm>
            <a:custGeom>
              <a:avLst/>
              <a:gdLst/>
              <a:ahLst/>
              <a:cxnLst/>
              <a:rect l="l" t="t" r="r" b="b"/>
              <a:pathLst>
                <a:path w="565" h="461" extrusionOk="0">
                  <a:moveTo>
                    <a:pt x="284" y="0"/>
                  </a:moveTo>
                  <a:cubicBezTo>
                    <a:pt x="215" y="0"/>
                    <a:pt x="138" y="29"/>
                    <a:pt x="81" y="57"/>
                  </a:cubicBezTo>
                  <a:lnTo>
                    <a:pt x="0" y="218"/>
                  </a:lnTo>
                  <a:lnTo>
                    <a:pt x="81" y="380"/>
                  </a:lnTo>
                  <a:lnTo>
                    <a:pt x="242" y="460"/>
                  </a:lnTo>
                  <a:cubicBezTo>
                    <a:pt x="323" y="420"/>
                    <a:pt x="363" y="380"/>
                    <a:pt x="403" y="339"/>
                  </a:cubicBezTo>
                  <a:cubicBezTo>
                    <a:pt x="484" y="339"/>
                    <a:pt x="524" y="299"/>
                    <a:pt x="565" y="218"/>
                  </a:cubicBezTo>
                  <a:lnTo>
                    <a:pt x="444" y="17"/>
                  </a:lnTo>
                  <a:lnTo>
                    <a:pt x="363" y="17"/>
                  </a:lnTo>
                  <a:cubicBezTo>
                    <a:pt x="339" y="5"/>
                    <a:pt x="312" y="0"/>
                    <a:pt x="2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56"/>
            <p:cNvSpPr/>
            <p:nvPr/>
          </p:nvSpPr>
          <p:spPr>
            <a:xfrm rot="7217726">
              <a:off x="202477" y="3251155"/>
              <a:ext cx="17908" cy="16066"/>
            </a:xfrm>
            <a:custGeom>
              <a:avLst/>
              <a:gdLst/>
              <a:ahLst/>
              <a:cxnLst/>
              <a:rect l="l" t="t" r="r" b="b"/>
              <a:pathLst>
                <a:path w="525" h="471" extrusionOk="0">
                  <a:moveTo>
                    <a:pt x="283" y="0"/>
                  </a:moveTo>
                  <a:cubicBezTo>
                    <a:pt x="122" y="0"/>
                    <a:pt x="1" y="162"/>
                    <a:pt x="41" y="363"/>
                  </a:cubicBezTo>
                  <a:lnTo>
                    <a:pt x="122" y="444"/>
                  </a:lnTo>
                  <a:cubicBezTo>
                    <a:pt x="155" y="461"/>
                    <a:pt x="202" y="471"/>
                    <a:pt x="252" y="471"/>
                  </a:cubicBezTo>
                  <a:cubicBezTo>
                    <a:pt x="322" y="471"/>
                    <a:pt x="397" y="451"/>
                    <a:pt x="444" y="404"/>
                  </a:cubicBezTo>
                  <a:cubicBezTo>
                    <a:pt x="525" y="323"/>
                    <a:pt x="525" y="242"/>
                    <a:pt x="525" y="202"/>
                  </a:cubicBezTo>
                  <a:lnTo>
                    <a:pt x="404" y="81"/>
                  </a:lnTo>
                  <a:lnTo>
                    <a:pt x="444" y="81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56"/>
            <p:cNvSpPr/>
            <p:nvPr/>
          </p:nvSpPr>
          <p:spPr>
            <a:xfrm rot="7217726">
              <a:off x="473627" y="3371247"/>
              <a:ext cx="22070" cy="26641"/>
            </a:xfrm>
            <a:custGeom>
              <a:avLst/>
              <a:gdLst/>
              <a:ahLst/>
              <a:cxnLst/>
              <a:rect l="l" t="t" r="r" b="b"/>
              <a:pathLst>
                <a:path w="647" h="781" extrusionOk="0">
                  <a:moveTo>
                    <a:pt x="347" y="1"/>
                  </a:moveTo>
                  <a:cubicBezTo>
                    <a:pt x="322" y="1"/>
                    <a:pt x="300" y="5"/>
                    <a:pt x="283" y="14"/>
                  </a:cubicBezTo>
                  <a:lnTo>
                    <a:pt x="203" y="14"/>
                  </a:lnTo>
                  <a:lnTo>
                    <a:pt x="82" y="94"/>
                  </a:lnTo>
                  <a:lnTo>
                    <a:pt x="41" y="175"/>
                  </a:lnTo>
                  <a:cubicBezTo>
                    <a:pt x="1" y="256"/>
                    <a:pt x="1" y="377"/>
                    <a:pt x="41" y="498"/>
                  </a:cubicBezTo>
                  <a:cubicBezTo>
                    <a:pt x="82" y="619"/>
                    <a:pt x="243" y="740"/>
                    <a:pt x="364" y="780"/>
                  </a:cubicBezTo>
                  <a:lnTo>
                    <a:pt x="525" y="699"/>
                  </a:lnTo>
                  <a:lnTo>
                    <a:pt x="646" y="538"/>
                  </a:lnTo>
                  <a:lnTo>
                    <a:pt x="646" y="336"/>
                  </a:lnTo>
                  <a:lnTo>
                    <a:pt x="646" y="296"/>
                  </a:lnTo>
                  <a:cubicBezTo>
                    <a:pt x="582" y="72"/>
                    <a:pt x="442" y="1"/>
                    <a:pt x="3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56"/>
            <p:cNvSpPr/>
            <p:nvPr/>
          </p:nvSpPr>
          <p:spPr>
            <a:xfrm rot="7217726">
              <a:off x="311477" y="3530909"/>
              <a:ext cx="12416" cy="14020"/>
            </a:xfrm>
            <a:custGeom>
              <a:avLst/>
              <a:gdLst/>
              <a:ahLst/>
              <a:cxnLst/>
              <a:rect l="l" t="t" r="r" b="b"/>
              <a:pathLst>
                <a:path w="364" h="411" extrusionOk="0">
                  <a:moveTo>
                    <a:pt x="172" y="1"/>
                  </a:moveTo>
                  <a:cubicBezTo>
                    <a:pt x="156" y="1"/>
                    <a:pt x="140" y="3"/>
                    <a:pt x="122" y="7"/>
                  </a:cubicBezTo>
                  <a:lnTo>
                    <a:pt x="82" y="88"/>
                  </a:lnTo>
                  <a:lnTo>
                    <a:pt x="1" y="249"/>
                  </a:lnTo>
                  <a:cubicBezTo>
                    <a:pt x="1" y="290"/>
                    <a:pt x="41" y="370"/>
                    <a:pt x="122" y="410"/>
                  </a:cubicBezTo>
                  <a:cubicBezTo>
                    <a:pt x="203" y="410"/>
                    <a:pt x="243" y="410"/>
                    <a:pt x="324" y="370"/>
                  </a:cubicBezTo>
                  <a:lnTo>
                    <a:pt x="364" y="209"/>
                  </a:lnTo>
                  <a:lnTo>
                    <a:pt x="364" y="169"/>
                  </a:lnTo>
                  <a:cubicBezTo>
                    <a:pt x="364" y="133"/>
                    <a:pt x="300" y="1"/>
                    <a:pt x="1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56"/>
            <p:cNvSpPr/>
            <p:nvPr/>
          </p:nvSpPr>
          <p:spPr>
            <a:xfrm rot="7217726">
              <a:off x="73236" y="3630643"/>
              <a:ext cx="13781" cy="16544"/>
            </a:xfrm>
            <a:custGeom>
              <a:avLst/>
              <a:gdLst/>
              <a:ahLst/>
              <a:cxnLst/>
              <a:rect l="l" t="t" r="r" b="b"/>
              <a:pathLst>
                <a:path w="404" h="485" extrusionOk="0">
                  <a:moveTo>
                    <a:pt x="121" y="1"/>
                  </a:moveTo>
                  <a:lnTo>
                    <a:pt x="0" y="202"/>
                  </a:lnTo>
                  <a:cubicBezTo>
                    <a:pt x="0" y="243"/>
                    <a:pt x="41" y="323"/>
                    <a:pt x="81" y="364"/>
                  </a:cubicBezTo>
                  <a:lnTo>
                    <a:pt x="202" y="485"/>
                  </a:lnTo>
                  <a:cubicBezTo>
                    <a:pt x="283" y="444"/>
                    <a:pt x="323" y="404"/>
                    <a:pt x="363" y="323"/>
                  </a:cubicBezTo>
                  <a:cubicBezTo>
                    <a:pt x="404" y="283"/>
                    <a:pt x="404" y="162"/>
                    <a:pt x="363" y="122"/>
                  </a:cubicBezTo>
                  <a:lnTo>
                    <a:pt x="363" y="81"/>
                  </a:lnTo>
                  <a:lnTo>
                    <a:pt x="24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56"/>
            <p:cNvSpPr/>
            <p:nvPr/>
          </p:nvSpPr>
          <p:spPr>
            <a:xfrm rot="7217726">
              <a:off x="396655" y="3196498"/>
              <a:ext cx="13781" cy="16885"/>
            </a:xfrm>
            <a:custGeom>
              <a:avLst/>
              <a:gdLst/>
              <a:ahLst/>
              <a:cxnLst/>
              <a:rect l="l" t="t" r="r" b="b"/>
              <a:pathLst>
                <a:path w="404" h="495" extrusionOk="0">
                  <a:moveTo>
                    <a:pt x="243" y="0"/>
                  </a:moveTo>
                  <a:cubicBezTo>
                    <a:pt x="162" y="0"/>
                    <a:pt x="81" y="41"/>
                    <a:pt x="41" y="121"/>
                  </a:cubicBezTo>
                  <a:cubicBezTo>
                    <a:pt x="41" y="202"/>
                    <a:pt x="1" y="283"/>
                    <a:pt x="41" y="323"/>
                  </a:cubicBezTo>
                  <a:cubicBezTo>
                    <a:pt x="74" y="422"/>
                    <a:pt x="162" y="495"/>
                    <a:pt x="259" y="495"/>
                  </a:cubicBezTo>
                  <a:cubicBezTo>
                    <a:pt x="280" y="495"/>
                    <a:pt x="302" y="491"/>
                    <a:pt x="323" y="484"/>
                  </a:cubicBezTo>
                  <a:lnTo>
                    <a:pt x="404" y="363"/>
                  </a:lnTo>
                  <a:lnTo>
                    <a:pt x="404" y="323"/>
                  </a:lnTo>
                  <a:cubicBezTo>
                    <a:pt x="404" y="242"/>
                    <a:pt x="404" y="162"/>
                    <a:pt x="404" y="121"/>
                  </a:cubicBezTo>
                  <a:cubicBezTo>
                    <a:pt x="404" y="81"/>
                    <a:pt x="364" y="81"/>
                    <a:pt x="364" y="41"/>
                  </a:cubicBezTo>
                  <a:lnTo>
                    <a:pt x="24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56"/>
            <p:cNvSpPr/>
            <p:nvPr/>
          </p:nvSpPr>
          <p:spPr>
            <a:xfrm rot="7217726">
              <a:off x="1089968" y="4176162"/>
              <a:ext cx="13781" cy="17908"/>
            </a:xfrm>
            <a:custGeom>
              <a:avLst/>
              <a:gdLst/>
              <a:ahLst/>
              <a:cxnLst/>
              <a:rect l="l" t="t" r="r" b="b"/>
              <a:pathLst>
                <a:path w="404" h="525" extrusionOk="0">
                  <a:moveTo>
                    <a:pt x="202" y="1"/>
                  </a:moveTo>
                  <a:lnTo>
                    <a:pt x="81" y="162"/>
                  </a:lnTo>
                  <a:cubicBezTo>
                    <a:pt x="81" y="162"/>
                    <a:pt x="81" y="202"/>
                    <a:pt x="41" y="202"/>
                  </a:cubicBezTo>
                  <a:cubicBezTo>
                    <a:pt x="0" y="283"/>
                    <a:pt x="0" y="364"/>
                    <a:pt x="0" y="444"/>
                  </a:cubicBezTo>
                  <a:lnTo>
                    <a:pt x="162" y="525"/>
                  </a:lnTo>
                  <a:cubicBezTo>
                    <a:pt x="323" y="444"/>
                    <a:pt x="404" y="283"/>
                    <a:pt x="363" y="122"/>
                  </a:cubicBezTo>
                  <a:cubicBezTo>
                    <a:pt x="323" y="41"/>
                    <a:pt x="283" y="1"/>
                    <a:pt x="20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56"/>
            <p:cNvSpPr/>
            <p:nvPr/>
          </p:nvSpPr>
          <p:spPr>
            <a:xfrm rot="7217726">
              <a:off x="1117804" y="3748249"/>
              <a:ext cx="42673" cy="35782"/>
            </a:xfrm>
            <a:custGeom>
              <a:avLst/>
              <a:gdLst/>
              <a:ahLst/>
              <a:cxnLst/>
              <a:rect l="l" t="t" r="r" b="b"/>
              <a:pathLst>
                <a:path w="1251" h="1049" extrusionOk="0">
                  <a:moveTo>
                    <a:pt x="534" y="1"/>
                  </a:moveTo>
                  <a:cubicBezTo>
                    <a:pt x="422" y="1"/>
                    <a:pt x="291" y="38"/>
                    <a:pt x="202" y="97"/>
                  </a:cubicBezTo>
                  <a:cubicBezTo>
                    <a:pt x="81" y="218"/>
                    <a:pt x="0" y="379"/>
                    <a:pt x="41" y="581"/>
                  </a:cubicBezTo>
                  <a:lnTo>
                    <a:pt x="121" y="742"/>
                  </a:lnTo>
                  <a:lnTo>
                    <a:pt x="242" y="863"/>
                  </a:lnTo>
                  <a:lnTo>
                    <a:pt x="363" y="944"/>
                  </a:lnTo>
                  <a:lnTo>
                    <a:pt x="404" y="944"/>
                  </a:lnTo>
                  <a:cubicBezTo>
                    <a:pt x="506" y="1021"/>
                    <a:pt x="624" y="1049"/>
                    <a:pt x="739" y="1049"/>
                  </a:cubicBezTo>
                  <a:cubicBezTo>
                    <a:pt x="804" y="1049"/>
                    <a:pt x="869" y="1039"/>
                    <a:pt x="928" y="1025"/>
                  </a:cubicBezTo>
                  <a:cubicBezTo>
                    <a:pt x="1089" y="944"/>
                    <a:pt x="1210" y="823"/>
                    <a:pt x="1251" y="662"/>
                  </a:cubicBezTo>
                  <a:lnTo>
                    <a:pt x="1170" y="339"/>
                  </a:lnTo>
                  <a:lnTo>
                    <a:pt x="1049" y="218"/>
                  </a:lnTo>
                  <a:lnTo>
                    <a:pt x="1049" y="178"/>
                  </a:lnTo>
                  <a:cubicBezTo>
                    <a:pt x="968" y="57"/>
                    <a:pt x="807" y="16"/>
                    <a:pt x="646" y="16"/>
                  </a:cubicBezTo>
                  <a:cubicBezTo>
                    <a:pt x="613" y="6"/>
                    <a:pt x="575" y="1"/>
                    <a:pt x="53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56"/>
            <p:cNvSpPr/>
            <p:nvPr/>
          </p:nvSpPr>
          <p:spPr>
            <a:xfrm rot="7217726">
              <a:off x="856800" y="4027194"/>
              <a:ext cx="23434" cy="25140"/>
            </a:xfrm>
            <a:custGeom>
              <a:avLst/>
              <a:gdLst/>
              <a:ahLst/>
              <a:cxnLst/>
              <a:rect l="l" t="t" r="r" b="b"/>
              <a:pathLst>
                <a:path w="687" h="737" extrusionOk="0">
                  <a:moveTo>
                    <a:pt x="283" y="0"/>
                  </a:moveTo>
                  <a:lnTo>
                    <a:pt x="202" y="41"/>
                  </a:lnTo>
                  <a:lnTo>
                    <a:pt x="122" y="81"/>
                  </a:lnTo>
                  <a:lnTo>
                    <a:pt x="81" y="162"/>
                  </a:lnTo>
                  <a:lnTo>
                    <a:pt x="41" y="202"/>
                  </a:lnTo>
                  <a:cubicBezTo>
                    <a:pt x="1" y="323"/>
                    <a:pt x="1" y="404"/>
                    <a:pt x="41" y="525"/>
                  </a:cubicBezTo>
                  <a:cubicBezTo>
                    <a:pt x="75" y="658"/>
                    <a:pt x="191" y="737"/>
                    <a:pt x="322" y="737"/>
                  </a:cubicBezTo>
                  <a:cubicBezTo>
                    <a:pt x="349" y="737"/>
                    <a:pt x="376" y="733"/>
                    <a:pt x="404" y="726"/>
                  </a:cubicBezTo>
                  <a:lnTo>
                    <a:pt x="525" y="686"/>
                  </a:lnTo>
                  <a:lnTo>
                    <a:pt x="646" y="444"/>
                  </a:lnTo>
                  <a:cubicBezTo>
                    <a:pt x="686" y="363"/>
                    <a:pt x="686" y="283"/>
                    <a:pt x="646" y="202"/>
                  </a:cubicBezTo>
                  <a:lnTo>
                    <a:pt x="606" y="121"/>
                  </a:lnTo>
                  <a:lnTo>
                    <a:pt x="525" y="41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56"/>
            <p:cNvSpPr/>
            <p:nvPr/>
          </p:nvSpPr>
          <p:spPr>
            <a:xfrm rot="7217726">
              <a:off x="1233611" y="3399525"/>
              <a:ext cx="23434" cy="25685"/>
            </a:xfrm>
            <a:custGeom>
              <a:avLst/>
              <a:gdLst/>
              <a:ahLst/>
              <a:cxnLst/>
              <a:rect l="l" t="t" r="r" b="b"/>
              <a:pathLst>
                <a:path w="687" h="753" extrusionOk="0">
                  <a:moveTo>
                    <a:pt x="375" y="0"/>
                  </a:moveTo>
                  <a:cubicBezTo>
                    <a:pt x="304" y="0"/>
                    <a:pt x="233" y="20"/>
                    <a:pt x="162" y="67"/>
                  </a:cubicBezTo>
                  <a:lnTo>
                    <a:pt x="122" y="147"/>
                  </a:lnTo>
                  <a:lnTo>
                    <a:pt x="1" y="309"/>
                  </a:lnTo>
                  <a:lnTo>
                    <a:pt x="1" y="430"/>
                  </a:lnTo>
                  <a:cubicBezTo>
                    <a:pt x="41" y="591"/>
                    <a:pt x="202" y="752"/>
                    <a:pt x="404" y="752"/>
                  </a:cubicBezTo>
                  <a:lnTo>
                    <a:pt x="485" y="752"/>
                  </a:lnTo>
                  <a:lnTo>
                    <a:pt x="606" y="712"/>
                  </a:lnTo>
                  <a:lnTo>
                    <a:pt x="646" y="631"/>
                  </a:lnTo>
                  <a:cubicBezTo>
                    <a:pt x="686" y="510"/>
                    <a:pt x="686" y="389"/>
                    <a:pt x="646" y="268"/>
                  </a:cubicBezTo>
                  <a:cubicBezTo>
                    <a:pt x="646" y="188"/>
                    <a:pt x="565" y="67"/>
                    <a:pt x="525" y="26"/>
                  </a:cubicBezTo>
                  <a:cubicBezTo>
                    <a:pt x="475" y="10"/>
                    <a:pt x="425" y="0"/>
                    <a:pt x="37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56"/>
            <p:cNvSpPr/>
            <p:nvPr/>
          </p:nvSpPr>
          <p:spPr>
            <a:xfrm rot="7217726">
              <a:off x="1003160" y="3354541"/>
              <a:ext cx="23400" cy="24799"/>
            </a:xfrm>
            <a:custGeom>
              <a:avLst/>
              <a:gdLst/>
              <a:ahLst/>
              <a:cxnLst/>
              <a:rect l="l" t="t" r="r" b="b"/>
              <a:pathLst>
                <a:path w="686" h="727" extrusionOk="0">
                  <a:moveTo>
                    <a:pt x="242" y="0"/>
                  </a:moveTo>
                  <a:lnTo>
                    <a:pt x="162" y="81"/>
                  </a:lnTo>
                  <a:lnTo>
                    <a:pt x="41" y="242"/>
                  </a:lnTo>
                  <a:cubicBezTo>
                    <a:pt x="0" y="323"/>
                    <a:pt x="0" y="404"/>
                    <a:pt x="41" y="444"/>
                  </a:cubicBezTo>
                  <a:lnTo>
                    <a:pt x="81" y="565"/>
                  </a:lnTo>
                  <a:lnTo>
                    <a:pt x="283" y="686"/>
                  </a:lnTo>
                  <a:cubicBezTo>
                    <a:pt x="323" y="726"/>
                    <a:pt x="363" y="726"/>
                    <a:pt x="444" y="726"/>
                  </a:cubicBezTo>
                  <a:lnTo>
                    <a:pt x="524" y="646"/>
                  </a:lnTo>
                  <a:lnTo>
                    <a:pt x="686" y="444"/>
                  </a:lnTo>
                  <a:cubicBezTo>
                    <a:pt x="686" y="363"/>
                    <a:pt x="686" y="323"/>
                    <a:pt x="686" y="242"/>
                  </a:cubicBezTo>
                  <a:lnTo>
                    <a:pt x="605" y="162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56"/>
            <p:cNvSpPr/>
            <p:nvPr/>
          </p:nvSpPr>
          <p:spPr>
            <a:xfrm rot="7217726">
              <a:off x="984633" y="4032715"/>
              <a:ext cx="24799" cy="25685"/>
            </a:xfrm>
            <a:custGeom>
              <a:avLst/>
              <a:gdLst/>
              <a:ahLst/>
              <a:cxnLst/>
              <a:rect l="l" t="t" r="r" b="b"/>
              <a:pathLst>
                <a:path w="727" h="753" extrusionOk="0">
                  <a:moveTo>
                    <a:pt x="323" y="0"/>
                  </a:moveTo>
                  <a:lnTo>
                    <a:pt x="202" y="40"/>
                  </a:lnTo>
                  <a:lnTo>
                    <a:pt x="121" y="121"/>
                  </a:lnTo>
                  <a:lnTo>
                    <a:pt x="41" y="282"/>
                  </a:lnTo>
                  <a:cubicBezTo>
                    <a:pt x="0" y="363"/>
                    <a:pt x="0" y="403"/>
                    <a:pt x="41" y="484"/>
                  </a:cubicBezTo>
                  <a:lnTo>
                    <a:pt x="81" y="605"/>
                  </a:lnTo>
                  <a:lnTo>
                    <a:pt x="283" y="726"/>
                  </a:lnTo>
                  <a:cubicBezTo>
                    <a:pt x="333" y="743"/>
                    <a:pt x="383" y="753"/>
                    <a:pt x="430" y="753"/>
                  </a:cubicBezTo>
                  <a:cubicBezTo>
                    <a:pt x="497" y="753"/>
                    <a:pt x="558" y="733"/>
                    <a:pt x="605" y="686"/>
                  </a:cubicBezTo>
                  <a:lnTo>
                    <a:pt x="646" y="605"/>
                  </a:lnTo>
                  <a:lnTo>
                    <a:pt x="726" y="444"/>
                  </a:lnTo>
                  <a:lnTo>
                    <a:pt x="726" y="323"/>
                  </a:lnTo>
                  <a:lnTo>
                    <a:pt x="646" y="161"/>
                  </a:lnTo>
                  <a:lnTo>
                    <a:pt x="565" y="81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56"/>
            <p:cNvSpPr/>
            <p:nvPr/>
          </p:nvSpPr>
          <p:spPr>
            <a:xfrm rot="7217726">
              <a:off x="1316026" y="4095450"/>
              <a:ext cx="13781" cy="19682"/>
            </a:xfrm>
            <a:custGeom>
              <a:avLst/>
              <a:gdLst/>
              <a:ahLst/>
              <a:cxnLst/>
              <a:rect l="l" t="t" r="r" b="b"/>
              <a:pathLst>
                <a:path w="404" h="577" extrusionOk="0">
                  <a:moveTo>
                    <a:pt x="246" y="1"/>
                  </a:moveTo>
                  <a:cubicBezTo>
                    <a:pt x="232" y="1"/>
                    <a:pt x="217" y="4"/>
                    <a:pt x="202" y="11"/>
                  </a:cubicBezTo>
                  <a:lnTo>
                    <a:pt x="122" y="213"/>
                  </a:lnTo>
                  <a:cubicBezTo>
                    <a:pt x="41" y="253"/>
                    <a:pt x="1" y="334"/>
                    <a:pt x="1" y="455"/>
                  </a:cubicBezTo>
                  <a:lnTo>
                    <a:pt x="162" y="576"/>
                  </a:lnTo>
                  <a:cubicBezTo>
                    <a:pt x="162" y="556"/>
                    <a:pt x="172" y="546"/>
                    <a:pt x="187" y="546"/>
                  </a:cubicBezTo>
                  <a:cubicBezTo>
                    <a:pt x="202" y="546"/>
                    <a:pt x="222" y="556"/>
                    <a:pt x="243" y="576"/>
                  </a:cubicBezTo>
                  <a:lnTo>
                    <a:pt x="404" y="415"/>
                  </a:lnTo>
                  <a:cubicBezTo>
                    <a:pt x="404" y="374"/>
                    <a:pt x="404" y="374"/>
                    <a:pt x="404" y="334"/>
                  </a:cubicBezTo>
                  <a:cubicBezTo>
                    <a:pt x="404" y="253"/>
                    <a:pt x="404" y="173"/>
                    <a:pt x="404" y="132"/>
                  </a:cubicBezTo>
                  <a:cubicBezTo>
                    <a:pt x="371" y="67"/>
                    <a:pt x="311" y="1"/>
                    <a:pt x="2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56"/>
            <p:cNvSpPr/>
            <p:nvPr/>
          </p:nvSpPr>
          <p:spPr>
            <a:xfrm rot="7217726">
              <a:off x="1372651" y="3897634"/>
              <a:ext cx="16544" cy="14702"/>
            </a:xfrm>
            <a:custGeom>
              <a:avLst/>
              <a:gdLst/>
              <a:ahLst/>
              <a:cxnLst/>
              <a:rect l="l" t="t" r="r" b="b"/>
              <a:pathLst>
                <a:path w="485" h="431" extrusionOk="0">
                  <a:moveTo>
                    <a:pt x="212" y="1"/>
                  </a:moveTo>
                  <a:cubicBezTo>
                    <a:pt x="155" y="1"/>
                    <a:pt x="98" y="29"/>
                    <a:pt x="41" y="58"/>
                  </a:cubicBezTo>
                  <a:lnTo>
                    <a:pt x="1" y="179"/>
                  </a:lnTo>
                  <a:cubicBezTo>
                    <a:pt x="35" y="347"/>
                    <a:pt x="124" y="431"/>
                    <a:pt x="223" y="431"/>
                  </a:cubicBezTo>
                  <a:cubicBezTo>
                    <a:pt x="243" y="431"/>
                    <a:pt x="263" y="427"/>
                    <a:pt x="283" y="421"/>
                  </a:cubicBezTo>
                  <a:cubicBezTo>
                    <a:pt x="404" y="340"/>
                    <a:pt x="485" y="219"/>
                    <a:pt x="445" y="98"/>
                  </a:cubicBezTo>
                  <a:lnTo>
                    <a:pt x="324" y="17"/>
                  </a:lnTo>
                  <a:lnTo>
                    <a:pt x="283" y="17"/>
                  </a:lnTo>
                  <a:cubicBezTo>
                    <a:pt x="260" y="5"/>
                    <a:pt x="236" y="1"/>
                    <a:pt x="2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56"/>
            <p:cNvSpPr/>
            <p:nvPr/>
          </p:nvSpPr>
          <p:spPr>
            <a:xfrm rot="7217726">
              <a:off x="1246806" y="3724950"/>
              <a:ext cx="28926" cy="27527"/>
            </a:xfrm>
            <a:custGeom>
              <a:avLst/>
              <a:gdLst/>
              <a:ahLst/>
              <a:cxnLst/>
              <a:rect l="l" t="t" r="r" b="b"/>
              <a:pathLst>
                <a:path w="848" h="807" extrusionOk="0">
                  <a:moveTo>
                    <a:pt x="444" y="0"/>
                  </a:moveTo>
                  <a:lnTo>
                    <a:pt x="323" y="41"/>
                  </a:lnTo>
                  <a:cubicBezTo>
                    <a:pt x="122" y="81"/>
                    <a:pt x="1" y="242"/>
                    <a:pt x="1" y="444"/>
                  </a:cubicBezTo>
                  <a:lnTo>
                    <a:pt x="81" y="565"/>
                  </a:lnTo>
                  <a:lnTo>
                    <a:pt x="122" y="605"/>
                  </a:lnTo>
                  <a:cubicBezTo>
                    <a:pt x="202" y="726"/>
                    <a:pt x="323" y="807"/>
                    <a:pt x="485" y="807"/>
                  </a:cubicBezTo>
                  <a:lnTo>
                    <a:pt x="565" y="767"/>
                  </a:lnTo>
                  <a:lnTo>
                    <a:pt x="646" y="686"/>
                  </a:lnTo>
                  <a:cubicBezTo>
                    <a:pt x="807" y="605"/>
                    <a:pt x="848" y="404"/>
                    <a:pt x="767" y="242"/>
                  </a:cubicBezTo>
                  <a:cubicBezTo>
                    <a:pt x="767" y="162"/>
                    <a:pt x="727" y="121"/>
                    <a:pt x="646" y="41"/>
                  </a:cubicBezTo>
                  <a:lnTo>
                    <a:pt x="565" y="41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56"/>
            <p:cNvSpPr/>
            <p:nvPr/>
          </p:nvSpPr>
          <p:spPr>
            <a:xfrm rot="7217726">
              <a:off x="1250579" y="3849006"/>
              <a:ext cx="26163" cy="27562"/>
            </a:xfrm>
            <a:custGeom>
              <a:avLst/>
              <a:gdLst/>
              <a:ahLst/>
              <a:cxnLst/>
              <a:rect l="l" t="t" r="r" b="b"/>
              <a:pathLst>
                <a:path w="767" h="808" extrusionOk="0">
                  <a:moveTo>
                    <a:pt x="323" y="1"/>
                  </a:moveTo>
                  <a:cubicBezTo>
                    <a:pt x="121" y="122"/>
                    <a:pt x="0" y="324"/>
                    <a:pt x="0" y="525"/>
                  </a:cubicBezTo>
                  <a:lnTo>
                    <a:pt x="41" y="687"/>
                  </a:lnTo>
                  <a:lnTo>
                    <a:pt x="202" y="807"/>
                  </a:lnTo>
                  <a:lnTo>
                    <a:pt x="323" y="807"/>
                  </a:lnTo>
                  <a:cubicBezTo>
                    <a:pt x="484" y="767"/>
                    <a:pt x="646" y="687"/>
                    <a:pt x="726" y="525"/>
                  </a:cubicBezTo>
                  <a:cubicBezTo>
                    <a:pt x="767" y="445"/>
                    <a:pt x="767" y="324"/>
                    <a:pt x="726" y="203"/>
                  </a:cubicBezTo>
                  <a:cubicBezTo>
                    <a:pt x="686" y="162"/>
                    <a:pt x="686" y="162"/>
                    <a:pt x="686" y="122"/>
                  </a:cubicBezTo>
                  <a:lnTo>
                    <a:pt x="605" y="41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56"/>
            <p:cNvSpPr/>
            <p:nvPr/>
          </p:nvSpPr>
          <p:spPr>
            <a:xfrm rot="7217726">
              <a:off x="1391534" y="3603714"/>
              <a:ext cx="15179" cy="16885"/>
            </a:xfrm>
            <a:custGeom>
              <a:avLst/>
              <a:gdLst/>
              <a:ahLst/>
              <a:cxnLst/>
              <a:rect l="l" t="t" r="r" b="b"/>
              <a:pathLst>
                <a:path w="445" h="495" extrusionOk="0">
                  <a:moveTo>
                    <a:pt x="224" y="0"/>
                  </a:moveTo>
                  <a:cubicBezTo>
                    <a:pt x="203" y="0"/>
                    <a:pt x="183" y="4"/>
                    <a:pt x="162" y="11"/>
                  </a:cubicBezTo>
                  <a:lnTo>
                    <a:pt x="41" y="212"/>
                  </a:lnTo>
                  <a:cubicBezTo>
                    <a:pt x="41" y="253"/>
                    <a:pt x="0" y="293"/>
                    <a:pt x="0" y="373"/>
                  </a:cubicBezTo>
                  <a:lnTo>
                    <a:pt x="121" y="494"/>
                  </a:lnTo>
                  <a:lnTo>
                    <a:pt x="162" y="494"/>
                  </a:lnTo>
                  <a:cubicBezTo>
                    <a:pt x="242" y="494"/>
                    <a:pt x="323" y="494"/>
                    <a:pt x="404" y="454"/>
                  </a:cubicBezTo>
                  <a:lnTo>
                    <a:pt x="444" y="293"/>
                  </a:lnTo>
                  <a:lnTo>
                    <a:pt x="444" y="212"/>
                  </a:lnTo>
                  <a:cubicBezTo>
                    <a:pt x="411" y="79"/>
                    <a:pt x="322" y="0"/>
                    <a:pt x="22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56"/>
            <p:cNvSpPr/>
            <p:nvPr/>
          </p:nvSpPr>
          <p:spPr>
            <a:xfrm rot="7217726">
              <a:off x="611281" y="3776068"/>
              <a:ext cx="39910" cy="49427"/>
            </a:xfrm>
            <a:custGeom>
              <a:avLst/>
              <a:gdLst/>
              <a:ahLst/>
              <a:cxnLst/>
              <a:rect l="l" t="t" r="r" b="b"/>
              <a:pathLst>
                <a:path w="1170" h="1449" extrusionOk="0">
                  <a:moveTo>
                    <a:pt x="701" y="1"/>
                  </a:moveTo>
                  <a:cubicBezTo>
                    <a:pt x="668" y="1"/>
                    <a:pt x="636" y="4"/>
                    <a:pt x="605" y="11"/>
                  </a:cubicBezTo>
                  <a:lnTo>
                    <a:pt x="403" y="172"/>
                  </a:lnTo>
                  <a:lnTo>
                    <a:pt x="323" y="252"/>
                  </a:lnTo>
                  <a:cubicBezTo>
                    <a:pt x="282" y="293"/>
                    <a:pt x="202" y="414"/>
                    <a:pt x="202" y="494"/>
                  </a:cubicBezTo>
                  <a:lnTo>
                    <a:pt x="121" y="615"/>
                  </a:lnTo>
                  <a:lnTo>
                    <a:pt x="40" y="736"/>
                  </a:lnTo>
                  <a:lnTo>
                    <a:pt x="40" y="817"/>
                  </a:lnTo>
                  <a:cubicBezTo>
                    <a:pt x="0" y="898"/>
                    <a:pt x="0" y="978"/>
                    <a:pt x="0" y="1059"/>
                  </a:cubicBezTo>
                  <a:lnTo>
                    <a:pt x="121" y="1301"/>
                  </a:lnTo>
                  <a:lnTo>
                    <a:pt x="282" y="1382"/>
                  </a:lnTo>
                  <a:lnTo>
                    <a:pt x="363" y="1422"/>
                  </a:lnTo>
                  <a:cubicBezTo>
                    <a:pt x="430" y="1439"/>
                    <a:pt x="490" y="1449"/>
                    <a:pt x="546" y="1449"/>
                  </a:cubicBezTo>
                  <a:cubicBezTo>
                    <a:pt x="625" y="1449"/>
                    <a:pt x="695" y="1429"/>
                    <a:pt x="766" y="1382"/>
                  </a:cubicBezTo>
                  <a:lnTo>
                    <a:pt x="887" y="1220"/>
                  </a:lnTo>
                  <a:lnTo>
                    <a:pt x="968" y="1059"/>
                  </a:lnTo>
                  <a:lnTo>
                    <a:pt x="968" y="978"/>
                  </a:lnTo>
                  <a:lnTo>
                    <a:pt x="1089" y="817"/>
                  </a:lnTo>
                  <a:lnTo>
                    <a:pt x="1170" y="656"/>
                  </a:lnTo>
                  <a:lnTo>
                    <a:pt x="1170" y="373"/>
                  </a:lnTo>
                  <a:cubicBezTo>
                    <a:pt x="1067" y="101"/>
                    <a:pt x="879" y="1"/>
                    <a:pt x="7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56"/>
            <p:cNvSpPr/>
            <p:nvPr/>
          </p:nvSpPr>
          <p:spPr>
            <a:xfrm rot="7217726">
              <a:off x="526935" y="3581202"/>
              <a:ext cx="22070" cy="25890"/>
            </a:xfrm>
            <a:custGeom>
              <a:avLst/>
              <a:gdLst/>
              <a:ahLst/>
              <a:cxnLst/>
              <a:rect l="l" t="t" r="r" b="b"/>
              <a:pathLst>
                <a:path w="647" h="759" extrusionOk="0">
                  <a:moveTo>
                    <a:pt x="348" y="0"/>
                  </a:moveTo>
                  <a:cubicBezTo>
                    <a:pt x="248" y="0"/>
                    <a:pt x="142" y="46"/>
                    <a:pt x="81" y="137"/>
                  </a:cubicBezTo>
                  <a:cubicBezTo>
                    <a:pt x="1" y="217"/>
                    <a:pt x="1" y="379"/>
                    <a:pt x="41" y="500"/>
                  </a:cubicBezTo>
                  <a:cubicBezTo>
                    <a:pt x="81" y="621"/>
                    <a:pt x="162" y="701"/>
                    <a:pt x="243" y="741"/>
                  </a:cubicBezTo>
                  <a:cubicBezTo>
                    <a:pt x="266" y="753"/>
                    <a:pt x="294" y="758"/>
                    <a:pt x="322" y="758"/>
                  </a:cubicBezTo>
                  <a:cubicBezTo>
                    <a:pt x="391" y="758"/>
                    <a:pt x="468" y="730"/>
                    <a:pt x="525" y="701"/>
                  </a:cubicBezTo>
                  <a:lnTo>
                    <a:pt x="565" y="621"/>
                  </a:lnTo>
                  <a:lnTo>
                    <a:pt x="606" y="540"/>
                  </a:lnTo>
                  <a:lnTo>
                    <a:pt x="646" y="419"/>
                  </a:lnTo>
                  <a:lnTo>
                    <a:pt x="646" y="298"/>
                  </a:lnTo>
                  <a:lnTo>
                    <a:pt x="606" y="177"/>
                  </a:lnTo>
                  <a:lnTo>
                    <a:pt x="565" y="137"/>
                  </a:lnTo>
                  <a:lnTo>
                    <a:pt x="485" y="56"/>
                  </a:lnTo>
                  <a:lnTo>
                    <a:pt x="444" y="16"/>
                  </a:lnTo>
                  <a:cubicBezTo>
                    <a:pt x="414" y="5"/>
                    <a:pt x="381" y="0"/>
                    <a:pt x="3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56"/>
            <p:cNvSpPr/>
            <p:nvPr/>
          </p:nvSpPr>
          <p:spPr>
            <a:xfrm rot="7217726">
              <a:off x="680564" y="3448694"/>
              <a:ext cx="39910" cy="42707"/>
            </a:xfrm>
            <a:custGeom>
              <a:avLst/>
              <a:gdLst/>
              <a:ahLst/>
              <a:cxnLst/>
              <a:rect l="l" t="t" r="r" b="b"/>
              <a:pathLst>
                <a:path w="1170" h="1252" extrusionOk="0">
                  <a:moveTo>
                    <a:pt x="525" y="1"/>
                  </a:moveTo>
                  <a:cubicBezTo>
                    <a:pt x="162" y="122"/>
                    <a:pt x="0" y="525"/>
                    <a:pt x="81" y="888"/>
                  </a:cubicBezTo>
                  <a:cubicBezTo>
                    <a:pt x="121" y="969"/>
                    <a:pt x="162" y="1090"/>
                    <a:pt x="242" y="1130"/>
                  </a:cubicBezTo>
                  <a:lnTo>
                    <a:pt x="404" y="1211"/>
                  </a:lnTo>
                  <a:lnTo>
                    <a:pt x="525" y="1251"/>
                  </a:lnTo>
                  <a:lnTo>
                    <a:pt x="686" y="1251"/>
                  </a:lnTo>
                  <a:lnTo>
                    <a:pt x="928" y="1170"/>
                  </a:lnTo>
                  <a:lnTo>
                    <a:pt x="1089" y="1009"/>
                  </a:lnTo>
                  <a:lnTo>
                    <a:pt x="1170" y="807"/>
                  </a:lnTo>
                  <a:lnTo>
                    <a:pt x="1170" y="565"/>
                  </a:lnTo>
                  <a:lnTo>
                    <a:pt x="1049" y="243"/>
                  </a:lnTo>
                  <a:lnTo>
                    <a:pt x="888" y="81"/>
                  </a:lnTo>
                  <a:lnTo>
                    <a:pt x="72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56"/>
            <p:cNvSpPr/>
            <p:nvPr/>
          </p:nvSpPr>
          <p:spPr>
            <a:xfrm rot="7217726">
              <a:off x="637937" y="3702719"/>
              <a:ext cx="39944" cy="39296"/>
            </a:xfrm>
            <a:custGeom>
              <a:avLst/>
              <a:gdLst/>
              <a:ahLst/>
              <a:cxnLst/>
              <a:rect l="l" t="t" r="r" b="b"/>
              <a:pathLst>
                <a:path w="1171" h="1152" extrusionOk="0">
                  <a:moveTo>
                    <a:pt x="556" y="0"/>
                  </a:moveTo>
                  <a:cubicBezTo>
                    <a:pt x="413" y="0"/>
                    <a:pt x="270" y="36"/>
                    <a:pt x="162" y="144"/>
                  </a:cubicBezTo>
                  <a:lnTo>
                    <a:pt x="81" y="305"/>
                  </a:lnTo>
                  <a:lnTo>
                    <a:pt x="1" y="426"/>
                  </a:lnTo>
                  <a:lnTo>
                    <a:pt x="1" y="708"/>
                  </a:lnTo>
                  <a:cubicBezTo>
                    <a:pt x="122" y="991"/>
                    <a:pt x="364" y="1152"/>
                    <a:pt x="646" y="1152"/>
                  </a:cubicBezTo>
                  <a:lnTo>
                    <a:pt x="727" y="1152"/>
                  </a:lnTo>
                  <a:lnTo>
                    <a:pt x="888" y="1112"/>
                  </a:lnTo>
                  <a:lnTo>
                    <a:pt x="1009" y="1031"/>
                  </a:lnTo>
                  <a:lnTo>
                    <a:pt x="1130" y="870"/>
                  </a:lnTo>
                  <a:cubicBezTo>
                    <a:pt x="1170" y="708"/>
                    <a:pt x="1170" y="587"/>
                    <a:pt x="1130" y="426"/>
                  </a:cubicBezTo>
                  <a:cubicBezTo>
                    <a:pt x="1090" y="224"/>
                    <a:pt x="928" y="103"/>
                    <a:pt x="767" y="23"/>
                  </a:cubicBezTo>
                  <a:cubicBezTo>
                    <a:pt x="700" y="9"/>
                    <a:pt x="628" y="0"/>
                    <a:pt x="5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56"/>
            <p:cNvSpPr/>
            <p:nvPr/>
          </p:nvSpPr>
          <p:spPr>
            <a:xfrm rot="7217726">
              <a:off x="439392" y="4092269"/>
              <a:ext cx="22070" cy="26197"/>
            </a:xfrm>
            <a:custGeom>
              <a:avLst/>
              <a:gdLst/>
              <a:ahLst/>
              <a:cxnLst/>
              <a:rect l="l" t="t" r="r" b="b"/>
              <a:pathLst>
                <a:path w="647" h="768" extrusionOk="0">
                  <a:moveTo>
                    <a:pt x="243" y="1"/>
                  </a:moveTo>
                  <a:lnTo>
                    <a:pt x="82" y="41"/>
                  </a:lnTo>
                  <a:cubicBezTo>
                    <a:pt x="1" y="162"/>
                    <a:pt x="1" y="323"/>
                    <a:pt x="82" y="444"/>
                  </a:cubicBezTo>
                  <a:cubicBezTo>
                    <a:pt x="122" y="525"/>
                    <a:pt x="162" y="565"/>
                    <a:pt x="162" y="646"/>
                  </a:cubicBezTo>
                  <a:lnTo>
                    <a:pt x="324" y="767"/>
                  </a:lnTo>
                  <a:lnTo>
                    <a:pt x="606" y="646"/>
                  </a:lnTo>
                  <a:lnTo>
                    <a:pt x="646" y="444"/>
                  </a:lnTo>
                  <a:cubicBezTo>
                    <a:pt x="566" y="364"/>
                    <a:pt x="525" y="323"/>
                    <a:pt x="485" y="243"/>
                  </a:cubicBezTo>
                  <a:cubicBezTo>
                    <a:pt x="404" y="162"/>
                    <a:pt x="324" y="81"/>
                    <a:pt x="2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56"/>
            <p:cNvSpPr/>
            <p:nvPr/>
          </p:nvSpPr>
          <p:spPr>
            <a:xfrm rot="7217726">
              <a:off x="842854" y="3685905"/>
              <a:ext cx="33053" cy="35919"/>
            </a:xfrm>
            <a:custGeom>
              <a:avLst/>
              <a:gdLst/>
              <a:ahLst/>
              <a:cxnLst/>
              <a:rect l="l" t="t" r="r" b="b"/>
              <a:pathLst>
                <a:path w="969" h="1053" extrusionOk="0">
                  <a:moveTo>
                    <a:pt x="404" y="1"/>
                  </a:moveTo>
                  <a:lnTo>
                    <a:pt x="323" y="41"/>
                  </a:lnTo>
                  <a:lnTo>
                    <a:pt x="162" y="202"/>
                  </a:lnTo>
                  <a:lnTo>
                    <a:pt x="41" y="404"/>
                  </a:lnTo>
                  <a:cubicBezTo>
                    <a:pt x="41" y="485"/>
                    <a:pt x="0" y="565"/>
                    <a:pt x="41" y="646"/>
                  </a:cubicBezTo>
                  <a:lnTo>
                    <a:pt x="162" y="888"/>
                  </a:lnTo>
                  <a:lnTo>
                    <a:pt x="323" y="969"/>
                  </a:lnTo>
                  <a:lnTo>
                    <a:pt x="404" y="1009"/>
                  </a:lnTo>
                  <a:cubicBezTo>
                    <a:pt x="450" y="1040"/>
                    <a:pt x="502" y="1053"/>
                    <a:pt x="555" y="1053"/>
                  </a:cubicBezTo>
                  <a:cubicBezTo>
                    <a:pt x="642" y="1053"/>
                    <a:pt x="732" y="1018"/>
                    <a:pt x="807" y="969"/>
                  </a:cubicBezTo>
                  <a:lnTo>
                    <a:pt x="928" y="807"/>
                  </a:lnTo>
                  <a:lnTo>
                    <a:pt x="968" y="646"/>
                  </a:lnTo>
                  <a:lnTo>
                    <a:pt x="968" y="444"/>
                  </a:lnTo>
                  <a:lnTo>
                    <a:pt x="928" y="283"/>
                  </a:lnTo>
                  <a:lnTo>
                    <a:pt x="767" y="81"/>
                  </a:lnTo>
                  <a:lnTo>
                    <a:pt x="60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56"/>
            <p:cNvSpPr/>
            <p:nvPr/>
          </p:nvSpPr>
          <p:spPr>
            <a:xfrm rot="7217726">
              <a:off x="840757" y="3810704"/>
              <a:ext cx="35782" cy="37181"/>
            </a:xfrm>
            <a:custGeom>
              <a:avLst/>
              <a:gdLst/>
              <a:ahLst/>
              <a:cxnLst/>
              <a:rect l="l" t="t" r="r" b="b"/>
              <a:pathLst>
                <a:path w="1049" h="1090" extrusionOk="0">
                  <a:moveTo>
                    <a:pt x="282" y="0"/>
                  </a:moveTo>
                  <a:lnTo>
                    <a:pt x="161" y="81"/>
                  </a:lnTo>
                  <a:lnTo>
                    <a:pt x="81" y="202"/>
                  </a:lnTo>
                  <a:cubicBezTo>
                    <a:pt x="0" y="363"/>
                    <a:pt x="0" y="525"/>
                    <a:pt x="81" y="686"/>
                  </a:cubicBezTo>
                  <a:cubicBezTo>
                    <a:pt x="121" y="847"/>
                    <a:pt x="242" y="1009"/>
                    <a:pt x="444" y="1089"/>
                  </a:cubicBezTo>
                  <a:lnTo>
                    <a:pt x="645" y="1089"/>
                  </a:lnTo>
                  <a:lnTo>
                    <a:pt x="807" y="1009"/>
                  </a:lnTo>
                  <a:lnTo>
                    <a:pt x="968" y="888"/>
                  </a:lnTo>
                  <a:cubicBezTo>
                    <a:pt x="1049" y="726"/>
                    <a:pt x="1049" y="525"/>
                    <a:pt x="1008" y="363"/>
                  </a:cubicBezTo>
                  <a:cubicBezTo>
                    <a:pt x="928" y="121"/>
                    <a:pt x="686" y="0"/>
                    <a:pt x="4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56"/>
            <p:cNvSpPr/>
            <p:nvPr/>
          </p:nvSpPr>
          <p:spPr>
            <a:xfrm rot="7217726">
              <a:off x="773838" y="4073218"/>
              <a:ext cx="15145" cy="19307"/>
            </a:xfrm>
            <a:custGeom>
              <a:avLst/>
              <a:gdLst/>
              <a:ahLst/>
              <a:cxnLst/>
              <a:rect l="l" t="t" r="r" b="b"/>
              <a:pathLst>
                <a:path w="444" h="566" extrusionOk="0">
                  <a:moveTo>
                    <a:pt x="282" y="1"/>
                  </a:moveTo>
                  <a:cubicBezTo>
                    <a:pt x="202" y="1"/>
                    <a:pt x="121" y="41"/>
                    <a:pt x="81" y="122"/>
                  </a:cubicBezTo>
                  <a:cubicBezTo>
                    <a:pt x="0" y="283"/>
                    <a:pt x="41" y="445"/>
                    <a:pt x="162" y="566"/>
                  </a:cubicBezTo>
                  <a:lnTo>
                    <a:pt x="323" y="566"/>
                  </a:lnTo>
                  <a:lnTo>
                    <a:pt x="363" y="364"/>
                  </a:lnTo>
                  <a:cubicBezTo>
                    <a:pt x="444" y="283"/>
                    <a:pt x="444" y="203"/>
                    <a:pt x="403" y="122"/>
                  </a:cubicBezTo>
                  <a:lnTo>
                    <a:pt x="363" y="41"/>
                  </a:lnTo>
                  <a:lnTo>
                    <a:pt x="28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56"/>
            <p:cNvSpPr/>
            <p:nvPr/>
          </p:nvSpPr>
          <p:spPr>
            <a:xfrm rot="7217726">
              <a:off x="687425" y="4003935"/>
              <a:ext cx="23434" cy="26709"/>
            </a:xfrm>
            <a:custGeom>
              <a:avLst/>
              <a:gdLst/>
              <a:ahLst/>
              <a:cxnLst/>
              <a:rect l="l" t="t" r="r" b="b"/>
              <a:pathLst>
                <a:path w="687" h="783" extrusionOk="0">
                  <a:moveTo>
                    <a:pt x="404" y="1"/>
                  </a:moveTo>
                  <a:cubicBezTo>
                    <a:pt x="283" y="1"/>
                    <a:pt x="162" y="41"/>
                    <a:pt x="81" y="162"/>
                  </a:cubicBezTo>
                  <a:cubicBezTo>
                    <a:pt x="1" y="283"/>
                    <a:pt x="1" y="404"/>
                    <a:pt x="41" y="525"/>
                  </a:cubicBezTo>
                  <a:cubicBezTo>
                    <a:pt x="81" y="646"/>
                    <a:pt x="162" y="767"/>
                    <a:pt x="283" y="767"/>
                  </a:cubicBezTo>
                  <a:cubicBezTo>
                    <a:pt x="313" y="777"/>
                    <a:pt x="343" y="782"/>
                    <a:pt x="373" y="782"/>
                  </a:cubicBezTo>
                  <a:cubicBezTo>
                    <a:pt x="462" y="782"/>
                    <a:pt x="545" y="737"/>
                    <a:pt x="606" y="646"/>
                  </a:cubicBezTo>
                  <a:lnTo>
                    <a:pt x="646" y="606"/>
                  </a:lnTo>
                  <a:lnTo>
                    <a:pt x="686" y="445"/>
                  </a:lnTo>
                  <a:lnTo>
                    <a:pt x="686" y="364"/>
                  </a:lnTo>
                  <a:lnTo>
                    <a:pt x="646" y="203"/>
                  </a:lnTo>
                  <a:lnTo>
                    <a:pt x="565" y="122"/>
                  </a:lnTo>
                  <a:lnTo>
                    <a:pt x="485" y="41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56"/>
            <p:cNvSpPr/>
            <p:nvPr/>
          </p:nvSpPr>
          <p:spPr>
            <a:xfrm rot="7217726">
              <a:off x="280383" y="3681184"/>
              <a:ext cx="15179" cy="16544"/>
            </a:xfrm>
            <a:custGeom>
              <a:avLst/>
              <a:gdLst/>
              <a:ahLst/>
              <a:cxnLst/>
              <a:rect l="l" t="t" r="r" b="b"/>
              <a:pathLst>
                <a:path w="445" h="485" extrusionOk="0">
                  <a:moveTo>
                    <a:pt x="121" y="1"/>
                  </a:moveTo>
                  <a:lnTo>
                    <a:pt x="0" y="202"/>
                  </a:lnTo>
                  <a:lnTo>
                    <a:pt x="41" y="243"/>
                  </a:lnTo>
                  <a:cubicBezTo>
                    <a:pt x="41" y="283"/>
                    <a:pt x="41" y="283"/>
                    <a:pt x="41" y="323"/>
                  </a:cubicBezTo>
                  <a:cubicBezTo>
                    <a:pt x="41" y="364"/>
                    <a:pt x="81" y="444"/>
                    <a:pt x="162" y="485"/>
                  </a:cubicBezTo>
                  <a:cubicBezTo>
                    <a:pt x="242" y="485"/>
                    <a:pt x="323" y="485"/>
                    <a:pt x="404" y="444"/>
                  </a:cubicBezTo>
                  <a:lnTo>
                    <a:pt x="404" y="364"/>
                  </a:lnTo>
                  <a:cubicBezTo>
                    <a:pt x="444" y="323"/>
                    <a:pt x="444" y="243"/>
                    <a:pt x="404" y="202"/>
                  </a:cubicBezTo>
                  <a:cubicBezTo>
                    <a:pt x="363" y="41"/>
                    <a:pt x="202" y="41"/>
                    <a:pt x="1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56"/>
            <p:cNvSpPr/>
            <p:nvPr/>
          </p:nvSpPr>
          <p:spPr>
            <a:xfrm rot="7217726">
              <a:off x="970519" y="3815457"/>
              <a:ext cx="39944" cy="39910"/>
            </a:xfrm>
            <a:custGeom>
              <a:avLst/>
              <a:gdLst/>
              <a:ahLst/>
              <a:cxnLst/>
              <a:rect l="l" t="t" r="r" b="b"/>
              <a:pathLst>
                <a:path w="1171" h="1170" extrusionOk="0">
                  <a:moveTo>
                    <a:pt x="606" y="0"/>
                  </a:moveTo>
                  <a:cubicBezTo>
                    <a:pt x="364" y="0"/>
                    <a:pt x="162" y="121"/>
                    <a:pt x="41" y="323"/>
                  </a:cubicBezTo>
                  <a:lnTo>
                    <a:pt x="1" y="484"/>
                  </a:lnTo>
                  <a:lnTo>
                    <a:pt x="1" y="645"/>
                  </a:lnTo>
                  <a:lnTo>
                    <a:pt x="41" y="807"/>
                  </a:lnTo>
                  <a:cubicBezTo>
                    <a:pt x="162" y="968"/>
                    <a:pt x="364" y="1089"/>
                    <a:pt x="566" y="1170"/>
                  </a:cubicBezTo>
                  <a:lnTo>
                    <a:pt x="727" y="1170"/>
                  </a:lnTo>
                  <a:lnTo>
                    <a:pt x="848" y="1129"/>
                  </a:lnTo>
                  <a:lnTo>
                    <a:pt x="1009" y="1008"/>
                  </a:lnTo>
                  <a:cubicBezTo>
                    <a:pt x="1130" y="847"/>
                    <a:pt x="1170" y="645"/>
                    <a:pt x="1090" y="444"/>
                  </a:cubicBezTo>
                  <a:cubicBezTo>
                    <a:pt x="1049" y="202"/>
                    <a:pt x="848" y="40"/>
                    <a:pt x="6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56"/>
            <p:cNvSpPr/>
            <p:nvPr/>
          </p:nvSpPr>
          <p:spPr>
            <a:xfrm rot="7217726">
              <a:off x="802263" y="3290613"/>
              <a:ext cx="27562" cy="27084"/>
            </a:xfrm>
            <a:custGeom>
              <a:avLst/>
              <a:gdLst/>
              <a:ahLst/>
              <a:cxnLst/>
              <a:rect l="l" t="t" r="r" b="b"/>
              <a:pathLst>
                <a:path w="808" h="794" extrusionOk="0">
                  <a:moveTo>
                    <a:pt x="364" y="1"/>
                  </a:moveTo>
                  <a:cubicBezTo>
                    <a:pt x="283" y="41"/>
                    <a:pt x="202" y="82"/>
                    <a:pt x="122" y="162"/>
                  </a:cubicBezTo>
                  <a:lnTo>
                    <a:pt x="81" y="162"/>
                  </a:lnTo>
                  <a:lnTo>
                    <a:pt x="1" y="323"/>
                  </a:lnTo>
                  <a:lnTo>
                    <a:pt x="1" y="444"/>
                  </a:lnTo>
                  <a:lnTo>
                    <a:pt x="1" y="525"/>
                  </a:lnTo>
                  <a:cubicBezTo>
                    <a:pt x="41" y="646"/>
                    <a:pt x="122" y="727"/>
                    <a:pt x="243" y="767"/>
                  </a:cubicBezTo>
                  <a:cubicBezTo>
                    <a:pt x="293" y="784"/>
                    <a:pt x="350" y="794"/>
                    <a:pt x="411" y="794"/>
                  </a:cubicBezTo>
                  <a:cubicBezTo>
                    <a:pt x="497" y="794"/>
                    <a:pt x="592" y="774"/>
                    <a:pt x="686" y="727"/>
                  </a:cubicBezTo>
                  <a:lnTo>
                    <a:pt x="727" y="646"/>
                  </a:lnTo>
                  <a:lnTo>
                    <a:pt x="807" y="485"/>
                  </a:lnTo>
                  <a:lnTo>
                    <a:pt x="807" y="364"/>
                  </a:lnTo>
                  <a:lnTo>
                    <a:pt x="807" y="323"/>
                  </a:lnTo>
                  <a:cubicBezTo>
                    <a:pt x="767" y="203"/>
                    <a:pt x="686" y="82"/>
                    <a:pt x="5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56"/>
            <p:cNvSpPr/>
            <p:nvPr/>
          </p:nvSpPr>
          <p:spPr>
            <a:xfrm rot="7217726">
              <a:off x="883164" y="3597989"/>
              <a:ext cx="31689" cy="36601"/>
            </a:xfrm>
            <a:custGeom>
              <a:avLst/>
              <a:gdLst/>
              <a:ahLst/>
              <a:cxnLst/>
              <a:rect l="l" t="t" r="r" b="b"/>
              <a:pathLst>
                <a:path w="929" h="1073" extrusionOk="0">
                  <a:moveTo>
                    <a:pt x="404" y="1"/>
                  </a:moveTo>
                  <a:lnTo>
                    <a:pt x="243" y="41"/>
                  </a:lnTo>
                  <a:lnTo>
                    <a:pt x="81" y="243"/>
                  </a:lnTo>
                  <a:lnTo>
                    <a:pt x="1" y="445"/>
                  </a:lnTo>
                  <a:lnTo>
                    <a:pt x="1" y="687"/>
                  </a:lnTo>
                  <a:cubicBezTo>
                    <a:pt x="115" y="1002"/>
                    <a:pt x="291" y="1073"/>
                    <a:pt x="427" y="1073"/>
                  </a:cubicBezTo>
                  <a:cubicBezTo>
                    <a:pt x="482" y="1073"/>
                    <a:pt x="530" y="1061"/>
                    <a:pt x="565" y="1049"/>
                  </a:cubicBezTo>
                  <a:lnTo>
                    <a:pt x="727" y="928"/>
                  </a:lnTo>
                  <a:lnTo>
                    <a:pt x="888" y="727"/>
                  </a:lnTo>
                  <a:cubicBezTo>
                    <a:pt x="928" y="606"/>
                    <a:pt x="928" y="485"/>
                    <a:pt x="928" y="364"/>
                  </a:cubicBezTo>
                  <a:lnTo>
                    <a:pt x="807" y="122"/>
                  </a:lnTo>
                  <a:lnTo>
                    <a:pt x="646" y="41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56"/>
            <p:cNvSpPr/>
            <p:nvPr/>
          </p:nvSpPr>
          <p:spPr>
            <a:xfrm rot="7217726">
              <a:off x="1121376" y="3587110"/>
              <a:ext cx="38545" cy="42809"/>
            </a:xfrm>
            <a:custGeom>
              <a:avLst/>
              <a:gdLst/>
              <a:ahLst/>
              <a:cxnLst/>
              <a:rect l="l" t="t" r="r" b="b"/>
              <a:pathLst>
                <a:path w="1130" h="1255" extrusionOk="0">
                  <a:moveTo>
                    <a:pt x="528" y="1"/>
                  </a:moveTo>
                  <a:cubicBezTo>
                    <a:pt x="417" y="1"/>
                    <a:pt x="301" y="35"/>
                    <a:pt x="202" y="85"/>
                  </a:cubicBezTo>
                  <a:lnTo>
                    <a:pt x="81" y="246"/>
                  </a:lnTo>
                  <a:lnTo>
                    <a:pt x="0" y="408"/>
                  </a:lnTo>
                  <a:lnTo>
                    <a:pt x="0" y="609"/>
                  </a:lnTo>
                  <a:cubicBezTo>
                    <a:pt x="0" y="649"/>
                    <a:pt x="40" y="690"/>
                    <a:pt x="40" y="730"/>
                  </a:cubicBezTo>
                  <a:cubicBezTo>
                    <a:pt x="121" y="1053"/>
                    <a:pt x="403" y="1254"/>
                    <a:pt x="726" y="1254"/>
                  </a:cubicBezTo>
                  <a:lnTo>
                    <a:pt x="887" y="1174"/>
                  </a:lnTo>
                  <a:lnTo>
                    <a:pt x="968" y="1093"/>
                  </a:lnTo>
                  <a:lnTo>
                    <a:pt x="1089" y="972"/>
                  </a:lnTo>
                  <a:cubicBezTo>
                    <a:pt x="1129" y="770"/>
                    <a:pt x="1129" y="609"/>
                    <a:pt x="1089" y="448"/>
                  </a:cubicBezTo>
                  <a:cubicBezTo>
                    <a:pt x="1008" y="246"/>
                    <a:pt x="887" y="125"/>
                    <a:pt x="726" y="45"/>
                  </a:cubicBezTo>
                  <a:cubicBezTo>
                    <a:pt x="664" y="14"/>
                    <a:pt x="597" y="1"/>
                    <a:pt x="5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56"/>
            <p:cNvSpPr/>
            <p:nvPr/>
          </p:nvSpPr>
          <p:spPr>
            <a:xfrm rot="7217726">
              <a:off x="448557" y="3834167"/>
              <a:ext cx="23400" cy="23400"/>
            </a:xfrm>
            <a:custGeom>
              <a:avLst/>
              <a:gdLst/>
              <a:ahLst/>
              <a:cxnLst/>
              <a:rect l="l" t="t" r="r" b="b"/>
              <a:pathLst>
                <a:path w="686" h="686" extrusionOk="0">
                  <a:moveTo>
                    <a:pt x="242" y="0"/>
                  </a:moveTo>
                  <a:lnTo>
                    <a:pt x="161" y="81"/>
                  </a:lnTo>
                  <a:lnTo>
                    <a:pt x="40" y="242"/>
                  </a:lnTo>
                  <a:cubicBezTo>
                    <a:pt x="0" y="283"/>
                    <a:pt x="0" y="363"/>
                    <a:pt x="40" y="444"/>
                  </a:cubicBezTo>
                  <a:lnTo>
                    <a:pt x="81" y="565"/>
                  </a:lnTo>
                  <a:lnTo>
                    <a:pt x="282" y="686"/>
                  </a:lnTo>
                  <a:lnTo>
                    <a:pt x="444" y="686"/>
                  </a:lnTo>
                  <a:lnTo>
                    <a:pt x="524" y="605"/>
                  </a:lnTo>
                  <a:lnTo>
                    <a:pt x="645" y="404"/>
                  </a:lnTo>
                  <a:cubicBezTo>
                    <a:pt x="686" y="363"/>
                    <a:pt x="686" y="283"/>
                    <a:pt x="686" y="242"/>
                  </a:cubicBezTo>
                  <a:lnTo>
                    <a:pt x="605" y="162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56"/>
            <p:cNvSpPr/>
            <p:nvPr/>
          </p:nvSpPr>
          <p:spPr>
            <a:xfrm rot="7217726">
              <a:off x="547427" y="3221631"/>
              <a:ext cx="19307" cy="15418"/>
            </a:xfrm>
            <a:custGeom>
              <a:avLst/>
              <a:gdLst/>
              <a:ahLst/>
              <a:cxnLst/>
              <a:rect l="l" t="t" r="r" b="b"/>
              <a:pathLst>
                <a:path w="566" h="452" extrusionOk="0">
                  <a:moveTo>
                    <a:pt x="330" y="0"/>
                  </a:moveTo>
                  <a:cubicBezTo>
                    <a:pt x="289" y="0"/>
                    <a:pt x="245" y="10"/>
                    <a:pt x="202" y="32"/>
                  </a:cubicBezTo>
                  <a:cubicBezTo>
                    <a:pt x="81" y="72"/>
                    <a:pt x="1" y="193"/>
                    <a:pt x="41" y="355"/>
                  </a:cubicBezTo>
                  <a:lnTo>
                    <a:pt x="121" y="435"/>
                  </a:lnTo>
                  <a:cubicBezTo>
                    <a:pt x="154" y="446"/>
                    <a:pt x="189" y="451"/>
                    <a:pt x="225" y="451"/>
                  </a:cubicBezTo>
                  <a:cubicBezTo>
                    <a:pt x="323" y="451"/>
                    <a:pt x="425" y="414"/>
                    <a:pt x="484" y="355"/>
                  </a:cubicBezTo>
                  <a:lnTo>
                    <a:pt x="565" y="234"/>
                  </a:lnTo>
                  <a:lnTo>
                    <a:pt x="565" y="193"/>
                  </a:lnTo>
                  <a:cubicBezTo>
                    <a:pt x="536" y="75"/>
                    <a:pt x="441" y="0"/>
                    <a:pt x="3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27178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4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242867247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5" r:id="rId9"/>
    <p:sldLayoutId id="2147483677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utt.ly/thanhduy-sachkhuantoandien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"/>
          <p:cNvSpPr txBox="1">
            <a:spLocks noGrp="1"/>
          </p:cNvSpPr>
          <p:nvPr>
            <p:ph type="ctrTitle"/>
          </p:nvPr>
        </p:nvSpPr>
        <p:spPr>
          <a:xfrm>
            <a:off x="1101171" y="553457"/>
            <a:ext cx="4134972" cy="4109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en-US" dirty="0">
                <a:solidFill>
                  <a:schemeClr val="lt1"/>
                </a:solidFill>
                <a:latin typeface="+mj-lt"/>
                <a:ea typeface="Roboto Condensed"/>
                <a:cs typeface="Times New Roman" panose="02020603050405020304" pitchFamily="18" charset="0"/>
                <a:sym typeface="Roboto Condensed"/>
              </a:rPr>
              <a:t>HƯỚNG DẪN THAM DỰ CUỘC THI TRÊN TIKTOK</a:t>
            </a:r>
            <a:endParaRPr dirty="0">
              <a:solidFill>
                <a:srgbClr val="2B2100"/>
              </a:solidFill>
              <a:latin typeface="+mj-lt"/>
              <a:ea typeface="Roboto Condensed"/>
              <a:cs typeface="Times New Roman" panose="02020603050405020304" pitchFamily="18" charset="0"/>
              <a:sym typeface="Roboto Condensed"/>
            </a:endParaRPr>
          </a:p>
        </p:txBody>
      </p:sp>
      <p:pic>
        <p:nvPicPr>
          <p:cNvPr id="8" name="Picture 7" descr="Website&#10;&#10;Description automatically generated with medium confidence">
            <a:extLst>
              <a:ext uri="{FF2B5EF4-FFF2-40B4-BE49-F238E27FC236}">
                <a16:creationId xmlns:a16="http://schemas.microsoft.com/office/drawing/2014/main" xmlns="" id="{A2349208-7FC8-4C04-953B-7F96A7E9EF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3126" y="1958745"/>
            <a:ext cx="6954498" cy="39126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xmlns="" id="{7D2C57AF-2675-48EA-9B8C-BCBF2A5BBA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1100" y="1889396"/>
            <a:ext cx="1939580" cy="4197738"/>
          </a:xfrm>
          <a:prstGeom prst="rect">
            <a:avLst/>
          </a:prstGeom>
        </p:spPr>
      </p:pic>
      <p:pic>
        <p:nvPicPr>
          <p:cNvPr id="30" name="Picture 29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xmlns="" id="{FD63FA1E-9E1A-42CD-8025-1139FD73E8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821"/>
          <a:stretch/>
        </p:blipFill>
        <p:spPr>
          <a:xfrm>
            <a:off x="5701989" y="1889259"/>
            <a:ext cx="2059628" cy="3975211"/>
          </a:xfrm>
          <a:prstGeom prst="rect">
            <a:avLst/>
          </a:prstGeom>
        </p:spPr>
      </p:pic>
      <p:sp>
        <p:nvSpPr>
          <p:cNvPr id="481" name="Google Shape;481;ge42909f1e0_2_10"/>
          <p:cNvSpPr txBox="1">
            <a:spLocks noGrp="1"/>
          </p:cNvSpPr>
          <p:nvPr>
            <p:ph type="body" idx="1"/>
          </p:nvPr>
        </p:nvSpPr>
        <p:spPr>
          <a:xfrm>
            <a:off x="937261" y="682374"/>
            <a:ext cx="7433741" cy="3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buNone/>
            </a:pPr>
            <a:r>
              <a:rPr lang="en-GB" sz="1950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Viết</a:t>
            </a:r>
            <a:r>
              <a:rPr lang="en-GB" sz="195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 caption </a:t>
            </a:r>
            <a:r>
              <a:rPr lang="en-GB" sz="1950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kêu</a:t>
            </a:r>
            <a:r>
              <a:rPr lang="en-GB" sz="195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950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gọi</a:t>
            </a:r>
            <a:r>
              <a:rPr lang="en-GB" sz="195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950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mọi</a:t>
            </a:r>
            <a:r>
              <a:rPr lang="en-GB" sz="195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950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người</a:t>
            </a:r>
            <a:r>
              <a:rPr lang="en-GB" sz="195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950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cùng</a:t>
            </a:r>
            <a:r>
              <a:rPr lang="en-GB" sz="195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950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tham</a:t>
            </a:r>
            <a:r>
              <a:rPr lang="en-GB" sz="195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950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gia</a:t>
            </a:r>
            <a:r>
              <a:rPr lang="en-GB" sz="195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950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kèm</a:t>
            </a:r>
            <a:r>
              <a:rPr lang="en-GB" sz="195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950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theo</a:t>
            </a:r>
            <a:r>
              <a:rPr lang="en-GB" sz="195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 hashtag </a:t>
            </a:r>
            <a:r>
              <a:rPr lang="vi-VN" sz="1950" b="1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#AikenVietnam #Sachkhuantoandien #Antammoingay </a:t>
            </a:r>
            <a:r>
              <a:rPr lang="en-GB" sz="1950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và</a:t>
            </a:r>
            <a:r>
              <a:rPr lang="en-GB" sz="195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950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đừng</a:t>
            </a:r>
            <a:r>
              <a:rPr lang="en-GB" sz="195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950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quên</a:t>
            </a:r>
            <a:r>
              <a:rPr lang="en-GB" sz="195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vi-VN" sz="195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hashtag của đơn vị công tác (*)</a:t>
            </a:r>
            <a:endParaRPr lang="en-GB" sz="1950" b="1" dirty="0">
              <a:solidFill>
                <a:srgbClr val="000000"/>
              </a:solidFill>
              <a:latin typeface="Arial (Headings)"/>
              <a:ea typeface="Roboto Condensed" panose="02000000000000000000" pitchFamily="2" charset="0"/>
            </a:endParaRPr>
          </a:p>
        </p:txBody>
      </p:sp>
      <p:sp>
        <p:nvSpPr>
          <p:cNvPr id="482" name="Google Shape;482;ge42909f1e0_2_10"/>
          <p:cNvSpPr txBox="1">
            <a:spLocks noGrp="1"/>
          </p:cNvSpPr>
          <p:nvPr>
            <p:ph type="title"/>
          </p:nvPr>
        </p:nvSpPr>
        <p:spPr>
          <a:xfrm>
            <a:off x="913842" y="191818"/>
            <a:ext cx="6987942" cy="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-US" dirty="0">
                <a:latin typeface="+mj-lt"/>
              </a:rPr>
              <a:t>BƯỚC 4: ĐĂNG TẢI VIDEO</a:t>
            </a:r>
            <a:endParaRPr dirty="0">
              <a:latin typeface="+mj-lt"/>
              <a:ea typeface="Montserrat"/>
              <a:cs typeface="Montserrat"/>
              <a:sym typeface="Montserrat"/>
            </a:endParaRP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xmlns="" id="{F5F60EE7-6C36-4993-82D7-FA512F03E9AA}"/>
              </a:ext>
            </a:extLst>
          </p:cNvPr>
          <p:cNvSpPr/>
          <p:nvPr/>
        </p:nvSpPr>
        <p:spPr>
          <a:xfrm rot="19754827">
            <a:off x="2044724" y="5631780"/>
            <a:ext cx="529223" cy="27036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22C9E57F-7975-4A0F-88CC-966B820E9904}"/>
              </a:ext>
            </a:extLst>
          </p:cNvPr>
          <p:cNvSpPr/>
          <p:nvPr/>
        </p:nvSpPr>
        <p:spPr>
          <a:xfrm>
            <a:off x="3392077" y="2295914"/>
            <a:ext cx="1264763" cy="4284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CDDFDE4D-16AA-4625-9F5B-E925C28A7931}"/>
              </a:ext>
            </a:extLst>
          </p:cNvPr>
          <p:cNvSpPr/>
          <p:nvPr/>
        </p:nvSpPr>
        <p:spPr>
          <a:xfrm>
            <a:off x="6661410" y="5274047"/>
            <a:ext cx="1125179" cy="408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xmlns="" id="{0DDAFCD0-018C-4560-9AD9-6B52CA3E76FE}"/>
              </a:ext>
            </a:extLst>
          </p:cNvPr>
          <p:cNvSpPr/>
          <p:nvPr/>
        </p:nvSpPr>
        <p:spPr>
          <a:xfrm rot="19754827">
            <a:off x="5846226" y="5142372"/>
            <a:ext cx="529223" cy="27036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xmlns="" id="{CC5C2D3F-6149-4EE0-A681-19FCFA644C48}"/>
              </a:ext>
            </a:extLst>
          </p:cNvPr>
          <p:cNvSpPr/>
          <p:nvPr/>
        </p:nvSpPr>
        <p:spPr>
          <a:xfrm>
            <a:off x="6277991" y="4924121"/>
            <a:ext cx="398915" cy="50296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60A1855B-2A4C-42A8-B464-ACED2042B417}"/>
              </a:ext>
            </a:extLst>
          </p:cNvPr>
          <p:cNvSpPr txBox="1"/>
          <p:nvPr/>
        </p:nvSpPr>
        <p:spPr>
          <a:xfrm>
            <a:off x="899239" y="6068901"/>
            <a:ext cx="2227137" cy="69249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Sau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khi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kết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thúc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video,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nhấn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vi-VN" sz="1300" b="1" dirty="0">
                <a:latin typeface="Arial (Headings)"/>
                <a:ea typeface="Roboto Condensed" panose="02000000000000000000" pitchFamily="2" charset="0"/>
              </a:rPr>
              <a:t>Tiếp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để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chuẩn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bị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cho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việc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đăng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tải</a:t>
            </a:r>
            <a:endParaRPr lang="en-GB" sz="1300" dirty="0">
              <a:latin typeface="Arial (Headings)"/>
              <a:ea typeface="Roboto Condensed" panose="020000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885A71F-0E54-484E-8B01-4D539B101BAA}"/>
              </a:ext>
            </a:extLst>
          </p:cNvPr>
          <p:cNvSpPr txBox="1"/>
          <p:nvPr/>
        </p:nvSpPr>
        <p:spPr>
          <a:xfrm>
            <a:off x="3264429" y="5932676"/>
            <a:ext cx="2227137" cy="89255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Viết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caption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kêu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gọi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bạn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bè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tham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gia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đồng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thời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phải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có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hashtag</a:t>
            </a:r>
            <a:r>
              <a:rPr lang="vi-VN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theo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yêu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cầu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trong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thể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lệ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E745CE55-E5FF-4E96-B118-BE43DCE11181}"/>
              </a:ext>
            </a:extLst>
          </p:cNvPr>
          <p:cNvSpPr txBox="1"/>
          <p:nvPr/>
        </p:nvSpPr>
        <p:spPr>
          <a:xfrm>
            <a:off x="5629619" y="5900427"/>
            <a:ext cx="2637754" cy="89255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GB" sz="1300" dirty="0">
                <a:latin typeface="+mj-lt"/>
                <a:ea typeface="Roboto Condensed" panose="02000000000000000000" pitchFamily="2" charset="0"/>
              </a:rPr>
              <a:t>Sau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khi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đã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hoàn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tất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nội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dung caption,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nhấn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b="1" dirty="0">
                <a:latin typeface="+mj-lt"/>
                <a:ea typeface="Roboto Condensed" panose="02000000000000000000" pitchFamily="2" charset="0"/>
              </a:rPr>
              <a:t>Post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để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đăng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tải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.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Bạn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có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thể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chia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sẻ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đồng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thời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cho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cả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Facebook.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1661DB3B-0627-4D45-9B18-BD884FB59981}"/>
              </a:ext>
            </a:extLst>
          </p:cNvPr>
          <p:cNvSpPr txBox="1"/>
          <p:nvPr/>
        </p:nvSpPr>
        <p:spPr>
          <a:xfrm>
            <a:off x="8635875" y="5358940"/>
            <a:ext cx="3317309" cy="109260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(*)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Nếu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bạn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là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thành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viên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thuộc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Chi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cục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Dân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số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-KHHGĐ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tỉnh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,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thành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phố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,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hãy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đăng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tải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kèm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theo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hashtag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đơn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vị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công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tác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.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Ví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dụ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#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hanoi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(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Viêt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tắt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của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đơn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vị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thuộc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Chi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cục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DS-KHHGĐ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TP.Hà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Nội</a:t>
            </a:r>
            <a:r>
              <a:rPr lang="en-GB" sz="1300" dirty="0">
                <a:highlight>
                  <a:srgbClr val="FFFF00"/>
                </a:highlight>
                <a:latin typeface="+mj-lt"/>
                <a:ea typeface="Roboto Condensed" panose="02000000000000000000" pitchFamily="2" charset="0"/>
              </a:rPr>
              <a:t>)</a:t>
            </a:r>
          </a:p>
        </p:txBody>
      </p:sp>
      <p:sp>
        <p:nvSpPr>
          <p:cNvPr id="22" name="Google Shape;480;ge42909f1e0_2_10">
            <a:extLst>
              <a:ext uri="{FF2B5EF4-FFF2-40B4-BE49-F238E27FC236}">
                <a16:creationId xmlns:a16="http://schemas.microsoft.com/office/drawing/2014/main" xmlns="" id="{987B817B-2BC9-44CD-9071-63935E74380E}"/>
              </a:ext>
            </a:extLst>
          </p:cNvPr>
          <p:cNvSpPr/>
          <p:nvPr/>
        </p:nvSpPr>
        <p:spPr>
          <a:xfrm>
            <a:off x="8229700" y="4927600"/>
            <a:ext cx="3390800" cy="33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buSzPts val="1400"/>
            </a:pPr>
            <a:endParaRPr sz="1867" kern="0"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23" name="Google Shape;460;p13" descr="Phụ nữ chuộng Instagram, nam giới chọn TikTok">
            <a:extLst>
              <a:ext uri="{FF2B5EF4-FFF2-40B4-BE49-F238E27FC236}">
                <a16:creationId xmlns:a16="http://schemas.microsoft.com/office/drawing/2014/main" xmlns="" id="{99ADD0FB-07A6-4DB0-B6E8-171B374CF71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13774" r="28219"/>
          <a:stretch/>
        </p:blipFill>
        <p:spPr>
          <a:xfrm>
            <a:off x="8229700" y="956876"/>
            <a:ext cx="3390800" cy="406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A screen shot of a computer&#10;&#10;Description automatically generated with low confidence">
            <a:extLst>
              <a:ext uri="{FF2B5EF4-FFF2-40B4-BE49-F238E27FC236}">
                <a16:creationId xmlns:a16="http://schemas.microsoft.com/office/drawing/2014/main" xmlns="" id="{B274CBE2-779B-49D2-87E4-5E44482E39B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018" y="1881746"/>
            <a:ext cx="1939580" cy="4197738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10BC12D6-F7A4-48A3-A380-7E7B0B4B8CC9}"/>
              </a:ext>
            </a:extLst>
          </p:cNvPr>
          <p:cNvSpPr/>
          <p:nvPr/>
        </p:nvSpPr>
        <p:spPr>
          <a:xfrm>
            <a:off x="1913162" y="5515482"/>
            <a:ext cx="1125179" cy="5029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xmlns="" id="{8A073BE3-531A-4DDC-8AED-F50158E98274}"/>
              </a:ext>
            </a:extLst>
          </p:cNvPr>
          <p:cNvSpPr/>
          <p:nvPr/>
        </p:nvSpPr>
        <p:spPr>
          <a:xfrm rot="6632723">
            <a:off x="2253920" y="4986596"/>
            <a:ext cx="551803" cy="29115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xmlns="" id="{68077B22-D631-477C-9471-35DEA4C8C01B}"/>
              </a:ext>
            </a:extLst>
          </p:cNvPr>
          <p:cNvSpPr/>
          <p:nvPr/>
        </p:nvSpPr>
        <p:spPr>
          <a:xfrm rot="12936229">
            <a:off x="4112838" y="2668825"/>
            <a:ext cx="551803" cy="29115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16910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623D22-0171-4DB7-9AC6-0D04AD4D8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2307" y="2232672"/>
            <a:ext cx="7059616" cy="788000"/>
          </a:xfrm>
        </p:spPr>
        <p:txBody>
          <a:bodyPr/>
          <a:lstStyle/>
          <a:p>
            <a:pPr algn="ctr" defTabSz="1219170">
              <a:buClr>
                <a:srgbClr val="000000"/>
              </a:buClr>
              <a:buSzPts val="1600"/>
            </a:pPr>
            <a:r>
              <a:rPr lang="vi-VN" sz="4400" dirty="0">
                <a:latin typeface="Arial (Headings)"/>
                <a:cs typeface="Times New Roman" panose="02020603050405020304" pitchFamily="18" charset="0"/>
              </a:rPr>
              <a:t>HỖ TRỢ KỸ THUẬT</a:t>
            </a:r>
            <a:endParaRPr lang="en-GB" sz="4400" dirty="0">
              <a:latin typeface="Arial (Headings)"/>
              <a:cs typeface="Times New Roman" panose="02020603050405020304" pitchFamily="18" charset="0"/>
            </a:endParaRPr>
          </a:p>
        </p:txBody>
      </p:sp>
      <p:pic>
        <p:nvPicPr>
          <p:cNvPr id="4" name="Picture 2" descr="Vụ Truyền thông-Giáo dục, Tổng cục Dân số - Kế hoạch hóa gia đình, Bộ Y tế  - Home | Facebook">
            <a:extLst>
              <a:ext uri="{FF2B5EF4-FFF2-40B4-BE49-F238E27FC236}">
                <a16:creationId xmlns:a16="http://schemas.microsoft.com/office/drawing/2014/main" xmlns="" id="{956F9D48-D115-4682-BCE6-51C8F9BFD0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7899" y="431388"/>
            <a:ext cx="1268432" cy="126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9977D01-D6AA-4A03-B5F2-FF069D05011E}"/>
              </a:ext>
            </a:extLst>
          </p:cNvPr>
          <p:cNvSpPr txBox="1"/>
          <p:nvPr/>
        </p:nvSpPr>
        <p:spPr>
          <a:xfrm>
            <a:off x="2903259" y="3571207"/>
            <a:ext cx="609771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4400" b="1" dirty="0">
                <a:solidFill>
                  <a:srgbClr val="024763"/>
                </a:solidFill>
                <a:latin typeface="Arial (Headings)"/>
                <a:cs typeface="Times New Roman" panose="02020603050405020304" pitchFamily="18" charset="0"/>
                <a:sym typeface="Montserrat"/>
              </a:rPr>
              <a:t>Ms. Lan </a:t>
            </a:r>
            <a:r>
              <a:rPr lang="vi-VN" sz="4400" b="1" dirty="0">
                <a:solidFill>
                  <a:srgbClr val="024763"/>
                </a:solidFill>
                <a:highlight>
                  <a:srgbClr val="FFFF00"/>
                </a:highlight>
                <a:latin typeface="Arial (Headings)"/>
                <a:cs typeface="Times New Roman" panose="02020603050405020304" pitchFamily="18" charset="0"/>
                <a:sym typeface="Montserrat"/>
              </a:rPr>
              <a:t>0368.665.987</a:t>
            </a:r>
            <a:endParaRPr lang="en-SG" sz="4400" b="1" dirty="0">
              <a:solidFill>
                <a:srgbClr val="024763"/>
              </a:solidFill>
              <a:highlight>
                <a:srgbClr val="FFFF00"/>
              </a:highlight>
              <a:latin typeface="Arial (Headings)"/>
              <a:cs typeface="Times New Roman" panose="02020603050405020304" pitchFamily="18" charset="0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98520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"/>
          <p:cNvSpPr txBox="1">
            <a:spLocks noGrp="1"/>
          </p:cNvSpPr>
          <p:nvPr>
            <p:ph type="ctrTitle"/>
          </p:nvPr>
        </p:nvSpPr>
        <p:spPr>
          <a:xfrm>
            <a:off x="329050" y="5126607"/>
            <a:ext cx="5766950" cy="1121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-US" sz="5000" dirty="0">
                <a:solidFill>
                  <a:schemeClr val="lt1"/>
                </a:solidFill>
                <a:latin typeface="+mj-lt"/>
                <a:ea typeface="Roboto Condensed"/>
                <a:cs typeface="Roboto Condensed"/>
                <a:sym typeface="Roboto Condensed"/>
              </a:rPr>
              <a:t>XIN CÁM ƠN !</a:t>
            </a:r>
            <a:endParaRPr sz="7000" dirty="0">
              <a:solidFill>
                <a:srgbClr val="2B2100"/>
              </a:solidFill>
              <a:latin typeface="+mj-lt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3" name="Picture 2" descr="Website&#10;&#10;Description automatically generated with medium confidence">
            <a:extLst>
              <a:ext uri="{FF2B5EF4-FFF2-40B4-BE49-F238E27FC236}">
                <a16:creationId xmlns:a16="http://schemas.microsoft.com/office/drawing/2014/main" xmlns="" id="{B04B8593-97DC-4794-BC6D-B834E0B3E3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30120" y="439081"/>
            <a:ext cx="8331760" cy="468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6051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ge42909f1e0_2_10"/>
          <p:cNvSpPr/>
          <p:nvPr/>
        </p:nvSpPr>
        <p:spPr>
          <a:xfrm>
            <a:off x="8229700" y="4927600"/>
            <a:ext cx="3390800" cy="33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buSzPts val="1400"/>
            </a:pPr>
            <a:endParaRPr sz="1867" kern="0"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481" name="Google Shape;481;ge42909f1e0_2_10"/>
          <p:cNvSpPr txBox="1">
            <a:spLocks noGrp="1"/>
          </p:cNvSpPr>
          <p:nvPr>
            <p:ph type="body" idx="1"/>
          </p:nvPr>
        </p:nvSpPr>
        <p:spPr>
          <a:xfrm>
            <a:off x="1065026" y="838402"/>
            <a:ext cx="6507600" cy="3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buNone/>
            </a:pPr>
            <a:r>
              <a:rPr lang="vi-VN" sz="2000" b="0" i="0" u="none" strike="noStrike" dirty="0">
                <a:solidFill>
                  <a:srgbClr val="000000"/>
                </a:solidFill>
                <a:effectLst/>
                <a:latin typeface="+mn-lt"/>
                <a:ea typeface="Roboto Condensed" panose="02000000000000000000" pitchFamily="2" charset="0"/>
              </a:rPr>
              <a:t>Vào </a:t>
            </a:r>
            <a:r>
              <a:rPr lang="en-GB" sz="2000" dirty="0" err="1">
                <a:solidFill>
                  <a:srgbClr val="000000"/>
                </a:solidFill>
                <a:latin typeface="+mn-lt"/>
                <a:ea typeface="Roboto Condensed" panose="02000000000000000000" pitchFamily="2" charset="0"/>
              </a:rPr>
              <a:t>ứng</a:t>
            </a:r>
            <a:r>
              <a:rPr lang="en-GB" sz="2000" dirty="0">
                <a:solidFill>
                  <a:srgbClr val="000000"/>
                </a:solidFill>
                <a:latin typeface="+mn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n-lt"/>
                <a:ea typeface="Roboto Condensed" panose="02000000000000000000" pitchFamily="2" charset="0"/>
              </a:rPr>
              <a:t>dụng</a:t>
            </a:r>
            <a:r>
              <a:rPr lang="vi-VN" sz="2000" b="0" i="0" u="none" strike="noStrike" dirty="0">
                <a:solidFill>
                  <a:srgbClr val="000000"/>
                </a:solidFill>
                <a:effectLst/>
                <a:latin typeface="+mn-lt"/>
                <a:ea typeface="Roboto Condensed" panose="02000000000000000000" pitchFamily="2" charset="0"/>
              </a:rPr>
              <a:t> </a:t>
            </a:r>
            <a:r>
              <a:rPr lang="en-GB" sz="2000" b="1" i="0" u="none" strike="noStrike" dirty="0">
                <a:solidFill>
                  <a:srgbClr val="000000"/>
                </a:solidFill>
                <a:effectLst/>
                <a:latin typeface="+mn-lt"/>
                <a:ea typeface="Roboto Condensed" panose="02000000000000000000" pitchFamily="2" charset="0"/>
              </a:rPr>
              <a:t>S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n-lt"/>
                <a:ea typeface="Roboto Condensed" panose="02000000000000000000" pitchFamily="2" charset="0"/>
              </a:rPr>
              <a:t>tore</a:t>
            </a: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+mn-lt"/>
                <a:ea typeface="Roboto Condensed" panose="02000000000000000000" pitchFamily="2" charset="0"/>
              </a:rPr>
              <a:t> </a:t>
            </a:r>
            <a:r>
              <a:rPr lang="en-GB" sz="2000" b="0" i="0" u="none" strike="noStrike" dirty="0" err="1">
                <a:solidFill>
                  <a:srgbClr val="000000"/>
                </a:solidFill>
                <a:effectLst/>
                <a:latin typeface="+mn-lt"/>
                <a:ea typeface="Roboto Condensed" panose="02000000000000000000" pitchFamily="2" charset="0"/>
              </a:rPr>
              <a:t>trên</a:t>
            </a: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+mn-lt"/>
                <a:ea typeface="Roboto Condensed" panose="02000000000000000000" pitchFamily="2" charset="0"/>
              </a:rPr>
              <a:t> iOS </a:t>
            </a:r>
            <a:r>
              <a:rPr lang="en-GB" sz="2000" b="0" i="0" u="none" strike="noStrike" dirty="0" err="1">
                <a:solidFill>
                  <a:srgbClr val="000000"/>
                </a:solidFill>
                <a:effectLst/>
                <a:latin typeface="+mn-lt"/>
                <a:ea typeface="Roboto Condensed" panose="02000000000000000000" pitchFamily="2" charset="0"/>
              </a:rPr>
              <a:t>hoặc</a:t>
            </a:r>
            <a:r>
              <a:rPr lang="en-GB" sz="2000" dirty="0">
                <a:solidFill>
                  <a:srgbClr val="000000"/>
                </a:solidFill>
                <a:latin typeface="+mn-lt"/>
                <a:ea typeface="Roboto Condensed" panose="02000000000000000000" pitchFamily="2" charset="0"/>
              </a:rPr>
              <a:t> 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n-lt"/>
                <a:ea typeface="Roboto Condensed" panose="02000000000000000000" pitchFamily="2" charset="0"/>
              </a:rPr>
              <a:t>CH Play</a:t>
            </a:r>
            <a:r>
              <a:rPr lang="en-GB" sz="2000" b="1" i="0" u="none" strike="noStrike" dirty="0">
                <a:solidFill>
                  <a:srgbClr val="000000"/>
                </a:solidFill>
                <a:effectLst/>
                <a:latin typeface="+mn-lt"/>
                <a:ea typeface="Roboto Condensed" panose="02000000000000000000" pitchFamily="2" charset="0"/>
              </a:rPr>
              <a:t> </a:t>
            </a:r>
            <a:r>
              <a:rPr lang="en-GB" sz="2000" b="0" i="0" u="none" strike="noStrike" dirty="0" err="1">
                <a:solidFill>
                  <a:srgbClr val="000000"/>
                </a:solidFill>
                <a:effectLst/>
                <a:latin typeface="+mn-lt"/>
                <a:ea typeface="Roboto Condensed" panose="02000000000000000000" pitchFamily="2" charset="0"/>
              </a:rPr>
              <a:t>trên</a:t>
            </a: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+mn-lt"/>
                <a:ea typeface="Roboto Condensed" panose="02000000000000000000" pitchFamily="2" charset="0"/>
              </a:rPr>
              <a:t> Android</a:t>
            </a:r>
            <a:endParaRPr sz="2000" dirty="0">
              <a:latin typeface="+mn-lt"/>
              <a:ea typeface="Roboto Condensed" panose="02000000000000000000" pitchFamily="2" charset="0"/>
              <a:sym typeface="Montserrat"/>
            </a:endParaRPr>
          </a:p>
        </p:txBody>
      </p:sp>
      <p:sp>
        <p:nvSpPr>
          <p:cNvPr id="482" name="Google Shape;482;ge42909f1e0_2_10"/>
          <p:cNvSpPr txBox="1">
            <a:spLocks noGrp="1"/>
          </p:cNvSpPr>
          <p:nvPr>
            <p:ph type="title"/>
          </p:nvPr>
        </p:nvSpPr>
        <p:spPr>
          <a:xfrm>
            <a:off x="877599" y="159926"/>
            <a:ext cx="7253513" cy="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-US" dirty="0">
                <a:latin typeface="+mj-lt"/>
              </a:rPr>
              <a:t>BƯỚC 1: VÀO KHO ỨNG DỤNG</a:t>
            </a:r>
            <a:endParaRPr dirty="0">
              <a:latin typeface="+mj-lt"/>
              <a:ea typeface="Montserrat"/>
              <a:cs typeface="Montserrat"/>
              <a:sym typeface="Montserrat"/>
            </a:endParaRPr>
          </a:p>
        </p:txBody>
      </p:sp>
      <p:pic>
        <p:nvPicPr>
          <p:cNvPr id="7" name="Google Shape;460;p13" descr="Phụ nữ chuộng Instagram, nam giới chọn TikTok">
            <a:extLst>
              <a:ext uri="{FF2B5EF4-FFF2-40B4-BE49-F238E27FC236}">
                <a16:creationId xmlns:a16="http://schemas.microsoft.com/office/drawing/2014/main" xmlns="" id="{26442E41-A61B-4A6E-B7C4-2A100CC8523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3774" r="28219"/>
          <a:stretch/>
        </p:blipFill>
        <p:spPr>
          <a:xfrm>
            <a:off x="8229700" y="956876"/>
            <a:ext cx="3390800" cy="406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 descr="Hướng dẫn cách tải ứng dụng, game cho iPhone và iPad - Quantrimang.com">
            <a:extLst>
              <a:ext uri="{FF2B5EF4-FFF2-40B4-BE49-F238E27FC236}">
                <a16:creationId xmlns:a16="http://schemas.microsoft.com/office/drawing/2014/main" xmlns="" id="{9F30E91B-DCD4-4A88-9643-A14A9FFE0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2773" y="2177710"/>
            <a:ext cx="1950584" cy="346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Mách bạn cách tạo tài khoản CH Play để tải ứng dụng trên máy Android">
            <a:extLst>
              <a:ext uri="{FF2B5EF4-FFF2-40B4-BE49-F238E27FC236}">
                <a16:creationId xmlns:a16="http://schemas.microsoft.com/office/drawing/2014/main" xmlns="" id="{D2E282A1-939A-4D4B-96B0-758F8ED002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4356" y="2403100"/>
            <a:ext cx="2687233" cy="30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ge42909f1e0_2_10"/>
          <p:cNvSpPr/>
          <p:nvPr/>
        </p:nvSpPr>
        <p:spPr>
          <a:xfrm>
            <a:off x="8229700" y="4927600"/>
            <a:ext cx="3390800" cy="33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buSzPts val="1400"/>
            </a:pPr>
            <a:endParaRPr sz="1867" kern="0"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481" name="Google Shape;481;ge42909f1e0_2_10"/>
          <p:cNvSpPr txBox="1">
            <a:spLocks noGrp="1"/>
          </p:cNvSpPr>
          <p:nvPr>
            <p:ph type="body" idx="1"/>
          </p:nvPr>
        </p:nvSpPr>
        <p:spPr>
          <a:xfrm>
            <a:off x="1146766" y="1015218"/>
            <a:ext cx="6507600" cy="3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buNone/>
            </a:pP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  <a:sym typeface="Montserrat"/>
              </a:rPr>
              <a:t>G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õ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từ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khóa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b="1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Tiktok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vào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mục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tìm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kiếm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và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nhấn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tải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xuống</a:t>
            </a:r>
            <a:endParaRPr sz="2000" dirty="0">
              <a:latin typeface="+mj-lt"/>
              <a:ea typeface="Roboto Condensed" panose="02000000000000000000" pitchFamily="2" charset="0"/>
              <a:sym typeface="Montserrat"/>
            </a:endParaRPr>
          </a:p>
        </p:txBody>
      </p:sp>
      <p:sp>
        <p:nvSpPr>
          <p:cNvPr id="482" name="Google Shape;482;ge42909f1e0_2_10"/>
          <p:cNvSpPr txBox="1">
            <a:spLocks noGrp="1"/>
          </p:cNvSpPr>
          <p:nvPr>
            <p:ph type="title"/>
          </p:nvPr>
        </p:nvSpPr>
        <p:spPr>
          <a:xfrm>
            <a:off x="976187" y="256792"/>
            <a:ext cx="7756996" cy="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-US" dirty="0">
                <a:latin typeface="+mj-lt"/>
              </a:rPr>
              <a:t>BƯỚC 2: TẢI ỨNG DỤNG TIKTOK</a:t>
            </a:r>
            <a:endParaRPr dirty="0">
              <a:latin typeface="+mj-lt"/>
              <a:ea typeface="Montserrat"/>
              <a:cs typeface="Montserrat"/>
              <a:sym typeface="Montserrat"/>
            </a:endParaRPr>
          </a:p>
        </p:txBody>
      </p:sp>
      <p:pic>
        <p:nvPicPr>
          <p:cNvPr id="7" name="Google Shape;460;p13" descr="Phụ nữ chuộng Instagram, nam giới chọn TikTok">
            <a:extLst>
              <a:ext uri="{FF2B5EF4-FFF2-40B4-BE49-F238E27FC236}">
                <a16:creationId xmlns:a16="http://schemas.microsoft.com/office/drawing/2014/main" xmlns="" id="{26442E41-A61B-4A6E-B7C4-2A100CC8523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3774" r="28219"/>
          <a:stretch/>
        </p:blipFill>
        <p:spPr>
          <a:xfrm>
            <a:off x="8229700" y="956876"/>
            <a:ext cx="3390800" cy="406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6893B9F-C595-4A26-95DD-BF4C0904C64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2064" y="2003638"/>
            <a:ext cx="2112881" cy="37503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5433A55-08BE-47B6-A051-70A7A509E72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54091" y="2003638"/>
            <a:ext cx="2112881" cy="375036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D9EDA72C-2551-4DAE-99F7-7B0DBD000131}"/>
              </a:ext>
            </a:extLst>
          </p:cNvPr>
          <p:cNvSpPr/>
          <p:nvPr/>
        </p:nvSpPr>
        <p:spPr>
          <a:xfrm>
            <a:off x="2661800" y="5403534"/>
            <a:ext cx="412129" cy="3504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xmlns="" id="{0C2E5D7A-C8C5-433D-89E8-2F21D3FAC881}"/>
              </a:ext>
            </a:extLst>
          </p:cNvPr>
          <p:cNvSpPr/>
          <p:nvPr/>
        </p:nvSpPr>
        <p:spPr>
          <a:xfrm rot="19754827">
            <a:off x="2108746" y="5753953"/>
            <a:ext cx="551803" cy="29115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FC2C6A6-29F0-4AE3-8E94-558AD8C01A64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44125" y="2003638"/>
            <a:ext cx="2112882" cy="375036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CD5333D-DD37-416B-B02C-8D722BBEDCFA}"/>
              </a:ext>
            </a:extLst>
          </p:cNvPr>
          <p:cNvSpPr txBox="1"/>
          <p:nvPr/>
        </p:nvSpPr>
        <p:spPr>
          <a:xfrm>
            <a:off x="976187" y="6063820"/>
            <a:ext cx="2093557" cy="73866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Nhấn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vào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biểu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tượng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hình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kính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lúp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để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tìm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kiếm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ứng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dụng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0FE424C-7B2A-44A2-B1A1-EDAFA2D9D192}"/>
              </a:ext>
            </a:extLst>
          </p:cNvPr>
          <p:cNvSpPr txBox="1"/>
          <p:nvPr/>
        </p:nvSpPr>
        <p:spPr>
          <a:xfrm>
            <a:off x="3363450" y="6003759"/>
            <a:ext cx="2093557" cy="52322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Gõ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từ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khóa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b="1" dirty="0">
                <a:latin typeface="+mj-lt"/>
                <a:ea typeface="Roboto Condensed" panose="02000000000000000000" pitchFamily="2" charset="0"/>
              </a:rPr>
              <a:t>“</a:t>
            </a:r>
            <a:r>
              <a:rPr lang="en-GB" sz="1400" b="1" dirty="0" err="1">
                <a:latin typeface="+mj-lt"/>
                <a:ea typeface="Roboto Condensed" panose="02000000000000000000" pitchFamily="2" charset="0"/>
              </a:rPr>
              <a:t>Tiktok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”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và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tìm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kiếm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79ABAC83-80E4-4701-866E-7A4A17AA9C36}"/>
              </a:ext>
            </a:extLst>
          </p:cNvPr>
          <p:cNvSpPr txBox="1"/>
          <p:nvPr/>
        </p:nvSpPr>
        <p:spPr>
          <a:xfrm>
            <a:off x="5721725" y="6003759"/>
            <a:ext cx="2093557" cy="73866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GB" sz="1400" dirty="0">
                <a:latin typeface="+mj-lt"/>
                <a:ea typeface="Roboto Condensed" panose="02000000000000000000" pitchFamily="2" charset="0"/>
              </a:rPr>
              <a:t>Sau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đó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nhấn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vào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b="1" dirty="0" err="1">
                <a:latin typeface="+mj-lt"/>
                <a:ea typeface="Roboto Condensed" panose="02000000000000000000" pitchFamily="2" charset="0"/>
              </a:rPr>
              <a:t>Tải</a:t>
            </a:r>
            <a:r>
              <a:rPr lang="en-GB" sz="1400" b="1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b="1" dirty="0" err="1">
                <a:latin typeface="+mj-lt"/>
                <a:ea typeface="Roboto Condensed" panose="02000000000000000000" pitchFamily="2" charset="0"/>
              </a:rPr>
              <a:t>xuống</a:t>
            </a:r>
            <a:r>
              <a:rPr lang="en-GB" sz="1400" b="1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để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cài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đặt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ứng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dụng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về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máy</a:t>
            </a:r>
            <a:r>
              <a:rPr lang="en-GB" sz="1400" b="1" dirty="0">
                <a:latin typeface="+mj-lt"/>
                <a:ea typeface="Roboto Condensed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048422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ge42909f1e0_2_10"/>
          <p:cNvSpPr/>
          <p:nvPr/>
        </p:nvSpPr>
        <p:spPr>
          <a:xfrm>
            <a:off x="8229700" y="4927600"/>
            <a:ext cx="3390800" cy="33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buSzPts val="1400"/>
            </a:pPr>
            <a:endParaRPr sz="1867" kern="0"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481" name="Google Shape;481;ge42909f1e0_2_10"/>
          <p:cNvSpPr txBox="1">
            <a:spLocks noGrp="1"/>
          </p:cNvSpPr>
          <p:nvPr>
            <p:ph type="body" idx="1"/>
          </p:nvPr>
        </p:nvSpPr>
        <p:spPr>
          <a:xfrm>
            <a:off x="976187" y="931086"/>
            <a:ext cx="6507600" cy="3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Sau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khi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tải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xong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Tiktok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về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máy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,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bấm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vào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ứng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dụng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để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b="1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đăng</a:t>
            </a:r>
            <a:r>
              <a:rPr lang="en-GB" sz="2000" b="1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b="1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kí</a:t>
            </a:r>
            <a:r>
              <a:rPr lang="en-GB" sz="2000" b="1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b="1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tài</a:t>
            </a:r>
            <a:r>
              <a:rPr lang="en-GB" sz="2000" b="1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b="1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khoản</a:t>
            </a:r>
            <a:r>
              <a:rPr lang="en-GB" sz="2000" b="1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.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Bạn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có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thể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đăng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kí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thông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qua </a:t>
            </a:r>
            <a:r>
              <a:rPr lang="en-GB" sz="2000" b="1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Facebook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,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hoặc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qua </a:t>
            </a:r>
            <a:r>
              <a:rPr lang="en-GB" sz="2000" b="1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Email, SĐT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.</a:t>
            </a:r>
            <a:endParaRPr sz="2000" dirty="0">
              <a:latin typeface="+mj-lt"/>
              <a:ea typeface="Roboto Condensed" panose="02000000000000000000" pitchFamily="2" charset="0"/>
              <a:sym typeface="Montserrat"/>
            </a:endParaRPr>
          </a:p>
        </p:txBody>
      </p:sp>
      <p:sp>
        <p:nvSpPr>
          <p:cNvPr id="482" name="Google Shape;482;ge42909f1e0_2_10"/>
          <p:cNvSpPr txBox="1">
            <a:spLocks noGrp="1"/>
          </p:cNvSpPr>
          <p:nvPr>
            <p:ph type="title"/>
          </p:nvPr>
        </p:nvSpPr>
        <p:spPr>
          <a:xfrm>
            <a:off x="976187" y="320876"/>
            <a:ext cx="7643795" cy="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-US" dirty="0">
                <a:latin typeface="+mj-lt"/>
              </a:rPr>
              <a:t>BƯỚC 3: ĐĂNG KÝ TÀI KHOẢN</a:t>
            </a:r>
            <a:endParaRPr dirty="0">
              <a:latin typeface="+mj-lt"/>
              <a:ea typeface="Montserrat"/>
              <a:cs typeface="Montserrat"/>
              <a:sym typeface="Montserrat"/>
            </a:endParaRPr>
          </a:p>
        </p:txBody>
      </p:sp>
      <p:pic>
        <p:nvPicPr>
          <p:cNvPr id="7" name="Google Shape;460;p13" descr="Phụ nữ chuộng Instagram, nam giới chọn TikTok">
            <a:extLst>
              <a:ext uri="{FF2B5EF4-FFF2-40B4-BE49-F238E27FC236}">
                <a16:creationId xmlns:a16="http://schemas.microsoft.com/office/drawing/2014/main" xmlns="" id="{26442E41-A61B-4A6E-B7C4-2A100CC8523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3774" r="28219"/>
          <a:stretch/>
        </p:blipFill>
        <p:spPr>
          <a:xfrm>
            <a:off x="8229700" y="956876"/>
            <a:ext cx="3390800" cy="406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8C705E4-D150-42EB-980B-8B577013AD1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22596" y="2116613"/>
            <a:ext cx="2193133" cy="3892810"/>
          </a:xfrm>
          <a:prstGeom prst="rect">
            <a:avLst/>
          </a:prstGeom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xmlns="" id="{6BC7ABBD-03B1-4988-A21E-0A829B4F920B}"/>
              </a:ext>
            </a:extLst>
          </p:cNvPr>
          <p:cNvSpPr/>
          <p:nvPr/>
        </p:nvSpPr>
        <p:spPr>
          <a:xfrm rot="19754827">
            <a:off x="4317154" y="4247677"/>
            <a:ext cx="551803" cy="29115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Google Shape;481;ge42909f1e0_2_10">
            <a:extLst>
              <a:ext uri="{FF2B5EF4-FFF2-40B4-BE49-F238E27FC236}">
                <a16:creationId xmlns:a16="http://schemas.microsoft.com/office/drawing/2014/main" xmlns="" id="{35DD7F24-1DF3-4266-86A3-AF63EB116029}"/>
              </a:ext>
            </a:extLst>
          </p:cNvPr>
          <p:cNvSpPr txBox="1">
            <a:spLocks/>
          </p:cNvSpPr>
          <p:nvPr/>
        </p:nvSpPr>
        <p:spPr>
          <a:xfrm>
            <a:off x="1016009" y="2321818"/>
            <a:ext cx="2938529" cy="3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●"/>
              <a:defRPr sz="1867" b="0" i="0" u="none" strike="noStrike" cap="none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1219170" marR="0" lvl="1" indent="-423323" algn="l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○"/>
              <a:defRPr sz="1400" b="0" i="0" u="none" strike="noStrike" cap="none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828754" marR="0" lvl="2" indent="-423323" algn="l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■"/>
              <a:defRPr sz="1400" b="0" i="0" u="none" strike="noStrike" cap="none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2438339" marR="0" lvl="3" indent="-423323" algn="l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●"/>
              <a:defRPr sz="1400" b="0" i="0" u="none" strike="noStrike" cap="none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3047924" marR="0" lvl="4" indent="-423323" algn="l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○"/>
              <a:defRPr sz="1400" b="0" i="0" u="none" strike="noStrike" cap="none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3657509" marR="0" lvl="5" indent="-423323" algn="l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■"/>
              <a:defRPr sz="1400" b="0" i="0" u="none" strike="noStrike" cap="none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4267093" marR="0" lvl="6" indent="-423323" algn="l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●"/>
              <a:defRPr sz="1400" b="0" i="0" u="none" strike="noStrike" cap="none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4876678" marR="0" lvl="7" indent="-423323" algn="l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024763"/>
              </a:buClr>
              <a:buSzPts val="1400"/>
              <a:buFont typeface="Montserrat"/>
              <a:buChar char="○"/>
              <a:defRPr sz="1400" b="0" i="0" u="none" strike="noStrike" cap="none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5486263" marR="0" lvl="8" indent="-423323" algn="l" rtl="0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Clr>
                <a:srgbClr val="024763"/>
              </a:buClr>
              <a:buSzPts val="1400"/>
              <a:buFont typeface="Montserrat"/>
              <a:buChar char="■"/>
              <a:defRPr sz="1400" b="0" i="0" u="none" strike="noStrike" cap="none">
                <a:solidFill>
                  <a:srgbClr val="02476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>
              <a:buFont typeface="Montserrat"/>
              <a:buNone/>
            </a:pP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(*)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Khuyến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khích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nên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đăng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kí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thông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qua </a:t>
            </a:r>
            <a:r>
              <a:rPr lang="en-GB" sz="1700" b="1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Facebook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để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dễ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dàng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b="1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liên</a:t>
            </a:r>
            <a:r>
              <a:rPr lang="en-GB" sz="1700" b="1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b="1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kết</a:t>
            </a:r>
            <a:r>
              <a:rPr lang="en-GB" sz="1700" b="1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b="1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tài</a:t>
            </a:r>
            <a:r>
              <a:rPr lang="en-GB" sz="1700" b="1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b="1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khoản</a:t>
            </a:r>
            <a:r>
              <a:rPr lang="en-GB" sz="1700" b="1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khi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đăng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tải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video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dự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thi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.</a:t>
            </a:r>
          </a:p>
          <a:p>
            <a:pPr marL="0" indent="0">
              <a:buFont typeface="Montserrat"/>
              <a:buNone/>
            </a:pPr>
            <a:endParaRPr lang="en-GB" sz="1700" kern="0" dirty="0">
              <a:solidFill>
                <a:srgbClr val="000000"/>
              </a:solidFill>
              <a:latin typeface="+mj-lt"/>
              <a:ea typeface="Roboto Condensed" panose="02000000000000000000" pitchFamily="2" charset="0"/>
            </a:endParaRPr>
          </a:p>
          <a:p>
            <a:pPr marL="0" indent="0">
              <a:buFont typeface="Montserrat"/>
              <a:buNone/>
            </a:pP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Nếu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đăng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ký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thông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qua FB,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hệ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thống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Tiktok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sẽ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tự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động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nhập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thông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tin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và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đăng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ký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ngay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tài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khoản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cho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bạn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.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Chỉ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cần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bạn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đồng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ý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những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điều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khoản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của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700" kern="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Tiktok</a:t>
            </a:r>
            <a:r>
              <a:rPr lang="en-GB" sz="1700" kern="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. </a:t>
            </a:r>
            <a:endParaRPr lang="en-GB" sz="1700" kern="0" dirty="0">
              <a:latin typeface="+mj-lt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3879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ge42909f1e0_2_10"/>
          <p:cNvSpPr/>
          <p:nvPr/>
        </p:nvSpPr>
        <p:spPr>
          <a:xfrm>
            <a:off x="8229700" y="4927600"/>
            <a:ext cx="3390800" cy="33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buSzPts val="1400"/>
            </a:pPr>
            <a:endParaRPr sz="1867" kern="0"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481" name="Google Shape;481;ge42909f1e0_2_10"/>
          <p:cNvSpPr txBox="1">
            <a:spLocks noGrp="1"/>
          </p:cNvSpPr>
          <p:nvPr>
            <p:ph type="body" idx="1"/>
          </p:nvPr>
        </p:nvSpPr>
        <p:spPr>
          <a:xfrm>
            <a:off x="976187" y="931086"/>
            <a:ext cx="6507600" cy="3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Sau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khi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hoàn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tất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đăng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ký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,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bạn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đã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có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tài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khoản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Tiktok</a:t>
            </a:r>
            <a:endParaRPr sz="2000" dirty="0">
              <a:latin typeface="+mj-lt"/>
              <a:ea typeface="Roboto Condensed" panose="02000000000000000000" pitchFamily="2" charset="0"/>
              <a:sym typeface="Montserrat"/>
            </a:endParaRPr>
          </a:p>
        </p:txBody>
      </p:sp>
      <p:sp>
        <p:nvSpPr>
          <p:cNvPr id="482" name="Google Shape;482;ge42909f1e0_2_10"/>
          <p:cNvSpPr txBox="1">
            <a:spLocks noGrp="1"/>
          </p:cNvSpPr>
          <p:nvPr>
            <p:ph type="title"/>
          </p:nvPr>
        </p:nvSpPr>
        <p:spPr>
          <a:xfrm>
            <a:off x="868802" y="254798"/>
            <a:ext cx="7652346" cy="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-US" dirty="0">
                <a:latin typeface="+mj-lt"/>
              </a:rPr>
              <a:t>BƯỚC 4: HOÀN TẤT TÀI KHOẢN</a:t>
            </a:r>
            <a:endParaRPr dirty="0">
              <a:latin typeface="+mj-lt"/>
              <a:ea typeface="Montserrat"/>
              <a:cs typeface="Montserrat"/>
              <a:sym typeface="Montserrat"/>
            </a:endParaRPr>
          </a:p>
        </p:txBody>
      </p:sp>
      <p:pic>
        <p:nvPicPr>
          <p:cNvPr id="7" name="Google Shape;460;p13" descr="Phụ nữ chuộng Instagram, nam giới chọn TikTok">
            <a:extLst>
              <a:ext uri="{FF2B5EF4-FFF2-40B4-BE49-F238E27FC236}">
                <a16:creationId xmlns:a16="http://schemas.microsoft.com/office/drawing/2014/main" xmlns="" id="{26442E41-A61B-4A6E-B7C4-2A100CC8523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3774" r="28219"/>
          <a:stretch/>
        </p:blipFill>
        <p:spPr>
          <a:xfrm>
            <a:off x="8229700" y="956876"/>
            <a:ext cx="3390800" cy="406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79FD762-0C78-43CA-B00A-F28600E8EF8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t="4027"/>
          <a:stretch/>
        </p:blipFill>
        <p:spPr>
          <a:xfrm>
            <a:off x="1735298" y="1642870"/>
            <a:ext cx="2299723" cy="391762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AFF9940-6F67-4FB8-A90D-3425F3EFE56C}"/>
              </a:ext>
            </a:extLst>
          </p:cNvPr>
          <p:cNvSpPr/>
          <p:nvPr/>
        </p:nvSpPr>
        <p:spPr>
          <a:xfrm>
            <a:off x="1967460" y="5128652"/>
            <a:ext cx="861392" cy="3313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xmlns="" id="{1A6304FB-E4A3-4693-BB0C-8B599B6D2B6A}"/>
              </a:ext>
            </a:extLst>
          </p:cNvPr>
          <p:cNvSpPr/>
          <p:nvPr/>
        </p:nvSpPr>
        <p:spPr>
          <a:xfrm rot="19754827">
            <a:off x="1380014" y="5381417"/>
            <a:ext cx="551803" cy="29115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C15F2F4-1C35-4F8A-BCEB-5592480D5E2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42323" y="1657362"/>
            <a:ext cx="2180076" cy="386963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C5B364E-64B0-4DD4-BF48-70FDA97C77CB}"/>
              </a:ext>
            </a:extLst>
          </p:cNvPr>
          <p:cNvSpPr/>
          <p:nvPr/>
        </p:nvSpPr>
        <p:spPr>
          <a:xfrm>
            <a:off x="6718852" y="5128652"/>
            <a:ext cx="503547" cy="3983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xmlns="" id="{78D227E1-7B65-44F6-9000-5CD739E988E6}"/>
              </a:ext>
            </a:extLst>
          </p:cNvPr>
          <p:cNvSpPr/>
          <p:nvPr/>
        </p:nvSpPr>
        <p:spPr>
          <a:xfrm rot="19754827">
            <a:off x="6174142" y="5613039"/>
            <a:ext cx="551803" cy="29115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535651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623D22-0171-4DB7-9AC6-0D04AD4D8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2307" y="3057122"/>
            <a:ext cx="7059616" cy="788000"/>
          </a:xfrm>
        </p:spPr>
        <p:txBody>
          <a:bodyPr/>
          <a:lstStyle/>
          <a:p>
            <a:pPr algn="ctr" defTabSz="1219170">
              <a:buClr>
                <a:srgbClr val="000000"/>
              </a:buClr>
              <a:buSzPts val="1600"/>
            </a:pPr>
            <a:r>
              <a:rPr lang="en-GB" sz="4400" dirty="0">
                <a:latin typeface="Arial (Headings)"/>
                <a:cs typeface="Times New Roman" panose="02020603050405020304" pitchFamily="18" charset="0"/>
              </a:rPr>
              <a:t>THAM GIA CUỘC THI “</a:t>
            </a:r>
            <a:r>
              <a:rPr lang="vi-VN" sz="4400" dirty="0">
                <a:latin typeface="Arial (Headings)"/>
                <a:cs typeface="Times New Roman" panose="02020603050405020304" pitchFamily="18" charset="0"/>
              </a:rPr>
              <a:t>NGÀNH DÂN SỐ ĐỒNG HÀNH CÙNG CẢ NƯỚC </a:t>
            </a:r>
            <a:br>
              <a:rPr lang="vi-VN" sz="4400" dirty="0">
                <a:latin typeface="Arial (Headings)"/>
                <a:cs typeface="Times New Roman" panose="02020603050405020304" pitchFamily="18" charset="0"/>
              </a:rPr>
            </a:br>
            <a:r>
              <a:rPr lang="vi-VN" sz="4400" dirty="0">
                <a:latin typeface="Arial (Headings)"/>
                <a:cs typeface="Times New Roman" panose="02020603050405020304" pitchFamily="18" charset="0"/>
              </a:rPr>
              <a:t>PHÒNG CHỐNG DỊCH COVID -19”</a:t>
            </a:r>
            <a:endParaRPr lang="en-GB" sz="4400" dirty="0">
              <a:latin typeface="Arial (Headings)"/>
              <a:cs typeface="Times New Roman" panose="02020603050405020304" pitchFamily="18" charset="0"/>
            </a:endParaRPr>
          </a:p>
        </p:txBody>
      </p:sp>
      <p:pic>
        <p:nvPicPr>
          <p:cNvPr id="4" name="Picture 2" descr="Vụ Truyền thông-Giáo dục, Tổng cục Dân số - Kế hoạch hóa gia đình, Bộ Y tế  - Home | Facebook">
            <a:extLst>
              <a:ext uri="{FF2B5EF4-FFF2-40B4-BE49-F238E27FC236}">
                <a16:creationId xmlns:a16="http://schemas.microsoft.com/office/drawing/2014/main" xmlns="" id="{956F9D48-D115-4682-BCE6-51C8F9BFD0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7899" y="431388"/>
            <a:ext cx="1268432" cy="126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9977D01-D6AA-4A03-B5F2-FF069D05011E}"/>
              </a:ext>
            </a:extLst>
          </p:cNvPr>
          <p:cNvSpPr txBox="1"/>
          <p:nvPr/>
        </p:nvSpPr>
        <p:spPr>
          <a:xfrm>
            <a:off x="2903259" y="5677136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b="1" dirty="0">
                <a:highlight>
                  <a:srgbClr val="FFFF00"/>
                </a:highlight>
              </a:rPr>
              <a:t>NHẢY LẠI ĐIỆU NHẢY TRÊN NỀN NHẠC CÓ SẴN</a:t>
            </a:r>
            <a:endParaRPr lang="en-SG" b="1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9168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ge42909f1e0_2_10"/>
          <p:cNvSpPr txBox="1">
            <a:spLocks noGrp="1"/>
          </p:cNvSpPr>
          <p:nvPr>
            <p:ph type="body" idx="1"/>
          </p:nvPr>
        </p:nvSpPr>
        <p:spPr>
          <a:xfrm>
            <a:off x="976187" y="931086"/>
            <a:ext cx="6507600" cy="3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buNone/>
            </a:pP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Gõ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tìm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kiếm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b="1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Truyền</a:t>
            </a:r>
            <a:r>
              <a:rPr lang="en-GB" sz="2000" b="1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b="1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thông</a:t>
            </a:r>
            <a:r>
              <a:rPr lang="en-GB" sz="2000" b="1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b="1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dân</a:t>
            </a:r>
            <a:r>
              <a:rPr lang="en-GB" sz="2000" b="1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b="1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số</a:t>
            </a:r>
            <a:endParaRPr sz="2000" b="1" dirty="0">
              <a:latin typeface="+mj-lt"/>
              <a:ea typeface="Roboto Condensed" panose="02000000000000000000" pitchFamily="2" charset="0"/>
              <a:sym typeface="Montserrat"/>
            </a:endParaRPr>
          </a:p>
        </p:txBody>
      </p:sp>
      <p:sp>
        <p:nvSpPr>
          <p:cNvPr id="482" name="Google Shape;482;ge42909f1e0_2_10"/>
          <p:cNvSpPr txBox="1">
            <a:spLocks noGrp="1"/>
          </p:cNvSpPr>
          <p:nvPr>
            <p:ph type="title"/>
          </p:nvPr>
        </p:nvSpPr>
        <p:spPr>
          <a:xfrm>
            <a:off x="917109" y="403787"/>
            <a:ext cx="6987942" cy="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-US" dirty="0">
                <a:latin typeface="+mj-lt"/>
              </a:rPr>
              <a:t>BƯỚC 1: TÌM KIẾM TRANG</a:t>
            </a:r>
            <a:endParaRPr dirty="0">
              <a:latin typeface="+mj-lt"/>
              <a:ea typeface="Montserrat"/>
              <a:cs typeface="Montserrat"/>
              <a:sym typeface="Montserra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9580A8A-2612-4C4C-AB1C-0F057FDD1D30}"/>
              </a:ext>
            </a:extLst>
          </p:cNvPr>
          <p:cNvSpPr txBox="1"/>
          <p:nvPr/>
        </p:nvSpPr>
        <p:spPr>
          <a:xfrm>
            <a:off x="1054939" y="5844638"/>
            <a:ext cx="2093557" cy="73866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GB" sz="1400" dirty="0" err="1">
                <a:latin typeface="Arial (Headings)"/>
                <a:ea typeface="Roboto Condensed" panose="02000000000000000000" pitchFamily="2" charset="0"/>
              </a:rPr>
              <a:t>Vào</a:t>
            </a:r>
            <a:r>
              <a:rPr lang="en-GB" sz="14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Arial (Headings)"/>
                <a:ea typeface="Roboto Condensed" panose="02000000000000000000" pitchFamily="2" charset="0"/>
              </a:rPr>
              <a:t>ứng</a:t>
            </a:r>
            <a:r>
              <a:rPr lang="en-GB" sz="14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Arial (Headings)"/>
                <a:ea typeface="Roboto Condensed" panose="02000000000000000000" pitchFamily="2" charset="0"/>
              </a:rPr>
              <a:t>dụng</a:t>
            </a:r>
            <a:r>
              <a:rPr lang="en-GB" sz="14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Arial (Headings)"/>
                <a:ea typeface="Roboto Condensed" panose="02000000000000000000" pitchFamily="2" charset="0"/>
              </a:rPr>
              <a:t>Tiktok</a:t>
            </a:r>
            <a:r>
              <a:rPr lang="en-GB" sz="1400" dirty="0">
                <a:latin typeface="Arial (Headings)"/>
                <a:ea typeface="Roboto Condensed" panose="02000000000000000000" pitchFamily="2" charset="0"/>
              </a:rPr>
              <a:t>, </a:t>
            </a:r>
            <a:r>
              <a:rPr lang="en-GB" sz="1400" dirty="0" err="1">
                <a:latin typeface="Arial (Headings)"/>
                <a:ea typeface="Roboto Condensed" panose="02000000000000000000" pitchFamily="2" charset="0"/>
              </a:rPr>
              <a:t>sau</a:t>
            </a:r>
            <a:r>
              <a:rPr lang="en-GB" sz="14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Arial (Headings)"/>
                <a:ea typeface="Roboto Condensed" panose="02000000000000000000" pitchFamily="2" charset="0"/>
              </a:rPr>
              <a:t>đó</a:t>
            </a:r>
            <a:r>
              <a:rPr lang="en-GB" sz="14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Arial (Headings)"/>
                <a:ea typeface="Roboto Condensed" panose="02000000000000000000" pitchFamily="2" charset="0"/>
              </a:rPr>
              <a:t>nhấn</a:t>
            </a:r>
            <a:r>
              <a:rPr lang="en-GB" sz="14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Arial (Headings)"/>
                <a:ea typeface="Roboto Condensed" panose="02000000000000000000" pitchFamily="2" charset="0"/>
              </a:rPr>
              <a:t>vào</a:t>
            </a:r>
            <a:r>
              <a:rPr lang="en-GB" sz="14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Arial (Headings)"/>
                <a:ea typeface="Roboto Condensed" panose="02000000000000000000" pitchFamily="2" charset="0"/>
              </a:rPr>
              <a:t>biểu</a:t>
            </a:r>
            <a:r>
              <a:rPr lang="en-GB" sz="14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Arial (Headings)"/>
                <a:ea typeface="Roboto Condensed" panose="02000000000000000000" pitchFamily="2" charset="0"/>
              </a:rPr>
              <a:t>tượng</a:t>
            </a:r>
            <a:r>
              <a:rPr lang="en-GB" sz="14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Arial (Headings)"/>
                <a:ea typeface="Roboto Condensed" panose="02000000000000000000" pitchFamily="2" charset="0"/>
              </a:rPr>
              <a:t>kính</a:t>
            </a:r>
            <a:r>
              <a:rPr lang="en-GB" sz="14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vi-VN" sz="1400" dirty="0">
                <a:latin typeface="Arial (Headings)"/>
                <a:ea typeface="Roboto Condensed" panose="02000000000000000000" pitchFamily="2" charset="0"/>
              </a:rPr>
              <a:t>lúp/ la bàn</a:t>
            </a:r>
            <a:r>
              <a:rPr lang="en-GB" sz="1400" dirty="0">
                <a:latin typeface="Arial (Headings)"/>
                <a:ea typeface="Roboto Condensed" panose="02000000000000000000" pitchFamily="2" charset="0"/>
              </a:rPr>
              <a:t>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9713178-9323-4C1B-AD3C-705F35D5DB87}"/>
              </a:ext>
            </a:extLst>
          </p:cNvPr>
          <p:cNvSpPr txBox="1"/>
          <p:nvPr/>
        </p:nvSpPr>
        <p:spPr>
          <a:xfrm>
            <a:off x="5657310" y="5864815"/>
            <a:ext cx="2247741" cy="69249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Gõ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từ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khóa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b="1" dirty="0" err="1">
                <a:latin typeface="+mj-lt"/>
                <a:ea typeface="Roboto Condensed" panose="02000000000000000000" pitchFamily="2" charset="0"/>
              </a:rPr>
              <a:t>Truyền</a:t>
            </a:r>
            <a:r>
              <a:rPr lang="en-GB" sz="1300" b="1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b="1" dirty="0" err="1">
                <a:latin typeface="+mj-lt"/>
                <a:ea typeface="Roboto Condensed" panose="02000000000000000000" pitchFamily="2" charset="0"/>
              </a:rPr>
              <a:t>thông</a:t>
            </a:r>
            <a:r>
              <a:rPr lang="en-GB" sz="1300" b="1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b="1" dirty="0" err="1">
                <a:latin typeface="+mj-lt"/>
                <a:ea typeface="Roboto Condensed" panose="02000000000000000000" pitchFamily="2" charset="0"/>
              </a:rPr>
              <a:t>dân</a:t>
            </a:r>
            <a:r>
              <a:rPr lang="en-GB" sz="1300" b="1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b="1" dirty="0" err="1">
                <a:latin typeface="+mj-lt"/>
                <a:ea typeface="Roboto Condensed" panose="02000000000000000000" pitchFamily="2" charset="0"/>
              </a:rPr>
              <a:t>số</a:t>
            </a:r>
            <a:r>
              <a:rPr lang="en-GB" sz="1300" b="1" dirty="0">
                <a:latin typeface="+mj-lt"/>
                <a:ea typeface="Roboto Condensed" panose="02000000000000000000" pitchFamily="2" charset="0"/>
              </a:rPr>
              <a:t> TCDS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để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tìm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kiếm</a:t>
            </a:r>
            <a:r>
              <a:rPr lang="en-GB" sz="13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+mj-lt"/>
                <a:ea typeface="Roboto Condensed" panose="02000000000000000000" pitchFamily="2" charset="0"/>
              </a:rPr>
              <a:t>trang</a:t>
            </a:r>
            <a:endParaRPr lang="en-GB" sz="1300" dirty="0">
              <a:latin typeface="+mj-lt"/>
              <a:ea typeface="Roboto Condensed" panose="02000000000000000000" pitchFamily="2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CCF2AC5C-1787-4D9F-9199-FB6E9FBF30C7}"/>
              </a:ext>
            </a:extLst>
          </p:cNvPr>
          <p:cNvGrpSpPr/>
          <p:nvPr/>
        </p:nvGrpSpPr>
        <p:grpSpPr>
          <a:xfrm>
            <a:off x="2212509" y="1567086"/>
            <a:ext cx="4676863" cy="4177121"/>
            <a:chOff x="797865" y="1895372"/>
            <a:chExt cx="4676863" cy="417712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0A45B874-B292-4EC4-BD99-1BC74953E5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17109" y="1895372"/>
              <a:ext cx="2180076" cy="3869635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8C8C4A25-D6BE-4B26-9C46-E82B4C3EC689}"/>
                </a:ext>
              </a:extLst>
            </p:cNvPr>
            <p:cNvSpPr/>
            <p:nvPr/>
          </p:nvSpPr>
          <p:spPr>
            <a:xfrm>
              <a:off x="1385311" y="5420139"/>
              <a:ext cx="390480" cy="34486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73BEED58-BC4C-4C56-BCB0-A3536B44A5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26987" y="1937174"/>
              <a:ext cx="2247741" cy="3989740"/>
            </a:xfrm>
            <a:prstGeom prst="rect">
              <a:avLst/>
            </a:prstGeom>
          </p:spPr>
        </p:pic>
        <p:sp>
          <p:nvSpPr>
            <p:cNvPr id="13" name="Arrow: Right 12">
              <a:extLst>
                <a:ext uri="{FF2B5EF4-FFF2-40B4-BE49-F238E27FC236}">
                  <a16:creationId xmlns:a16="http://schemas.microsoft.com/office/drawing/2014/main" xmlns="" id="{6BC7ABBD-03B1-4988-A21E-0A829B4F920B}"/>
                </a:ext>
              </a:extLst>
            </p:cNvPr>
            <p:cNvSpPr/>
            <p:nvPr/>
          </p:nvSpPr>
          <p:spPr>
            <a:xfrm rot="19754827">
              <a:off x="797865" y="5781335"/>
              <a:ext cx="551803" cy="291158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7" name="Google Shape;480;ge42909f1e0_2_10">
            <a:extLst>
              <a:ext uri="{FF2B5EF4-FFF2-40B4-BE49-F238E27FC236}">
                <a16:creationId xmlns:a16="http://schemas.microsoft.com/office/drawing/2014/main" xmlns="" id="{2EB7264E-CD06-4A76-B29A-608C4161DF1A}"/>
              </a:ext>
            </a:extLst>
          </p:cNvPr>
          <p:cNvSpPr/>
          <p:nvPr/>
        </p:nvSpPr>
        <p:spPr>
          <a:xfrm>
            <a:off x="8229700" y="4927600"/>
            <a:ext cx="3390800" cy="33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buSzPts val="1400"/>
            </a:pPr>
            <a:endParaRPr sz="1867" kern="0"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18" name="Google Shape;460;p13" descr="Phụ nữ chuộng Instagram, nam giới chọn TikTok">
            <a:extLst>
              <a:ext uri="{FF2B5EF4-FFF2-40B4-BE49-F238E27FC236}">
                <a16:creationId xmlns:a16="http://schemas.microsoft.com/office/drawing/2014/main" xmlns="" id="{ABE93890-73E8-4D85-AEEC-863501F7CC24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13774" r="28219"/>
          <a:stretch/>
        </p:blipFill>
        <p:spPr>
          <a:xfrm>
            <a:off x="8229700" y="956876"/>
            <a:ext cx="3390800" cy="406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Arrow: Right 18">
            <a:extLst>
              <a:ext uri="{FF2B5EF4-FFF2-40B4-BE49-F238E27FC236}">
                <a16:creationId xmlns:a16="http://schemas.microsoft.com/office/drawing/2014/main" xmlns="" id="{355B9639-009D-44AF-993B-4CBBADD4E4A9}"/>
              </a:ext>
            </a:extLst>
          </p:cNvPr>
          <p:cNvSpPr/>
          <p:nvPr/>
        </p:nvSpPr>
        <p:spPr>
          <a:xfrm rot="8703565">
            <a:off x="5885802" y="1486779"/>
            <a:ext cx="551803" cy="29115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865270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ge42909f1e0_2_10"/>
          <p:cNvSpPr txBox="1">
            <a:spLocks noGrp="1"/>
          </p:cNvSpPr>
          <p:nvPr>
            <p:ph type="body" idx="1"/>
          </p:nvPr>
        </p:nvSpPr>
        <p:spPr>
          <a:xfrm>
            <a:off x="917108" y="758172"/>
            <a:ext cx="7076186" cy="3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buNone/>
            </a:pPr>
            <a:r>
              <a:rPr lang="en-GB" sz="2000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  <a:sym typeface="Montserrat"/>
              </a:rPr>
              <a:t>Nhấn</a:t>
            </a:r>
            <a:r>
              <a:rPr lang="en-GB" sz="200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  <a:sym typeface="Montserrat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  <a:sym typeface="Montserrat"/>
              </a:rPr>
              <a:t>vào</a:t>
            </a:r>
            <a:r>
              <a:rPr lang="en-GB" sz="200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  <a:sym typeface="Montserrat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  <a:sym typeface="Montserrat"/>
              </a:rPr>
              <a:t>kênh</a:t>
            </a:r>
            <a:r>
              <a:rPr lang="en-GB" sz="200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  <a:sym typeface="Montserrat"/>
              </a:rPr>
              <a:t> </a:t>
            </a:r>
            <a:r>
              <a:rPr lang="en-GB" sz="2000" b="1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  <a:sym typeface="Montserrat"/>
              </a:rPr>
              <a:t>Truyền</a:t>
            </a:r>
            <a:r>
              <a:rPr lang="en-GB" sz="2000" b="1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  <a:sym typeface="Montserrat"/>
              </a:rPr>
              <a:t> </a:t>
            </a:r>
            <a:r>
              <a:rPr lang="en-GB" sz="2000" b="1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  <a:sym typeface="Montserrat"/>
              </a:rPr>
              <a:t>thông</a:t>
            </a:r>
            <a:r>
              <a:rPr lang="en-GB" sz="2000" b="1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  <a:sym typeface="Montserrat"/>
              </a:rPr>
              <a:t> </a:t>
            </a:r>
            <a:r>
              <a:rPr lang="en-GB" sz="2000" b="1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  <a:sym typeface="Montserrat"/>
              </a:rPr>
              <a:t>dân</a:t>
            </a:r>
            <a:r>
              <a:rPr lang="en-GB" sz="2000" b="1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  <a:sym typeface="Montserrat"/>
              </a:rPr>
              <a:t> </a:t>
            </a:r>
            <a:r>
              <a:rPr lang="en-GB" sz="2000" b="1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  <a:sym typeface="Montserrat"/>
              </a:rPr>
              <a:t>số</a:t>
            </a:r>
            <a:r>
              <a:rPr lang="en-GB" sz="2000" b="1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  <a:sym typeface="Montserrat"/>
              </a:rPr>
              <a:t> TCDS </a:t>
            </a:r>
            <a:r>
              <a:rPr lang="en-GB" sz="2000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  <a:sym typeface="Montserrat"/>
              </a:rPr>
              <a:t>để</a:t>
            </a:r>
            <a:r>
              <a:rPr lang="en-GB" sz="200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  <a:sym typeface="Montserrat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  <a:sym typeface="Montserrat"/>
              </a:rPr>
              <a:t>tìm</a:t>
            </a:r>
            <a:r>
              <a:rPr lang="en-GB" sz="200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kiếm</a:t>
            </a:r>
            <a:r>
              <a:rPr lang="en-GB" sz="200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 video </a:t>
            </a:r>
            <a:r>
              <a:rPr lang="vi-VN" sz="200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điệu nhảy</a:t>
            </a:r>
            <a:r>
              <a:rPr lang="en-US" sz="200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: </a:t>
            </a:r>
            <a:r>
              <a:rPr lang="en-US" sz="200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  <a:hlinkClick r:id="rId3"/>
              </a:rPr>
              <a:t>https://cutt.ly/thanhduy-sachkhuantoandien</a:t>
            </a:r>
            <a:r>
              <a:rPr lang="en-US" sz="2000" dirty="0">
                <a:solidFill>
                  <a:srgbClr val="000000"/>
                </a:solidFill>
                <a:latin typeface="Arial (Headings)"/>
                <a:ea typeface="Roboto Condensed" panose="02000000000000000000" pitchFamily="2" charset="0"/>
              </a:rPr>
              <a:t> </a:t>
            </a:r>
            <a:endParaRPr sz="2000" dirty="0">
              <a:latin typeface="Arial (Headings)"/>
              <a:ea typeface="Roboto Condensed" panose="02000000000000000000" pitchFamily="2" charset="0"/>
              <a:sym typeface="Montserrat"/>
            </a:endParaRPr>
          </a:p>
        </p:txBody>
      </p:sp>
      <p:sp>
        <p:nvSpPr>
          <p:cNvPr id="482" name="Google Shape;482;ge42909f1e0_2_10"/>
          <p:cNvSpPr txBox="1">
            <a:spLocks noGrp="1"/>
          </p:cNvSpPr>
          <p:nvPr>
            <p:ph type="title"/>
          </p:nvPr>
        </p:nvSpPr>
        <p:spPr>
          <a:xfrm>
            <a:off x="917109" y="162017"/>
            <a:ext cx="6987942" cy="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-US" dirty="0">
                <a:latin typeface="+mj-lt"/>
              </a:rPr>
              <a:t>BƯỚC 2: TÌM KIẾM VIDEO</a:t>
            </a:r>
            <a:endParaRPr dirty="0">
              <a:latin typeface="+mj-lt"/>
              <a:ea typeface="Montserrat"/>
              <a:cs typeface="Montserrat"/>
              <a:sym typeface="Montserra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107F9276-AC77-4588-A132-A8505FBB40A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0966" y="2057279"/>
            <a:ext cx="2180076" cy="386963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46403FCA-79F4-47DC-992D-AECD15E8FA47}"/>
              </a:ext>
            </a:extLst>
          </p:cNvPr>
          <p:cNvSpPr/>
          <p:nvPr/>
        </p:nvSpPr>
        <p:spPr>
          <a:xfrm>
            <a:off x="1140966" y="3048929"/>
            <a:ext cx="2180076" cy="4939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xmlns="" id="{86F29B6D-4A2D-4AD0-A18D-4A51DF4DBB74}"/>
              </a:ext>
            </a:extLst>
          </p:cNvPr>
          <p:cNvSpPr/>
          <p:nvPr/>
        </p:nvSpPr>
        <p:spPr>
          <a:xfrm rot="19754827">
            <a:off x="687935" y="3397303"/>
            <a:ext cx="551803" cy="29115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278ADDA-B8BE-465C-9289-70DAABE81A2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96583" y="2057278"/>
            <a:ext cx="2180076" cy="38696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BCD70B6-EE2A-43B5-B7C4-3E3B7481D2E8}"/>
              </a:ext>
            </a:extLst>
          </p:cNvPr>
          <p:cNvSpPr txBox="1"/>
          <p:nvPr/>
        </p:nvSpPr>
        <p:spPr>
          <a:xfrm>
            <a:off x="1709097" y="6228634"/>
            <a:ext cx="6363749" cy="30777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GB" sz="1400" dirty="0" err="1">
                <a:latin typeface="Arial (Headings)"/>
                <a:ea typeface="Roboto Condensed" panose="02000000000000000000" pitchFamily="2" charset="0"/>
              </a:rPr>
              <a:t>Nhấn</a:t>
            </a:r>
            <a:r>
              <a:rPr lang="en-GB" sz="14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Arial (Headings)"/>
                <a:ea typeface="Roboto Condensed" panose="02000000000000000000" pitchFamily="2" charset="0"/>
              </a:rPr>
              <a:t>vào</a:t>
            </a:r>
            <a:r>
              <a:rPr lang="en-GB" sz="14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Arial (Headings)"/>
                <a:ea typeface="Roboto Condensed" panose="02000000000000000000" pitchFamily="2" charset="0"/>
              </a:rPr>
              <a:t>kênh</a:t>
            </a:r>
            <a:r>
              <a:rPr lang="en-GB" sz="14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Arial (Headings)"/>
                <a:ea typeface="Roboto Condensed" panose="02000000000000000000" pitchFamily="2" charset="0"/>
              </a:rPr>
              <a:t>tiktok</a:t>
            </a:r>
            <a:r>
              <a:rPr lang="en-GB" sz="14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Arial (Headings)"/>
                <a:ea typeface="Roboto Condensed" panose="02000000000000000000" pitchFamily="2" charset="0"/>
              </a:rPr>
              <a:t>của</a:t>
            </a:r>
            <a:r>
              <a:rPr lang="en-GB" sz="1400" dirty="0">
                <a:latin typeface="Arial (Headings)"/>
                <a:ea typeface="Roboto Condensed" panose="02000000000000000000" pitchFamily="2" charset="0"/>
              </a:rPr>
              <a:t> TCDS </a:t>
            </a:r>
            <a:r>
              <a:rPr lang="en-GB" sz="1400" dirty="0" err="1">
                <a:latin typeface="Arial (Headings)"/>
                <a:ea typeface="Roboto Condensed" panose="02000000000000000000" pitchFamily="2" charset="0"/>
              </a:rPr>
              <a:t>để</a:t>
            </a:r>
            <a:r>
              <a:rPr lang="en-GB" sz="14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Arial (Headings)"/>
                <a:ea typeface="Roboto Condensed" panose="02000000000000000000" pitchFamily="2" charset="0"/>
              </a:rPr>
              <a:t>tìm</a:t>
            </a:r>
            <a:r>
              <a:rPr lang="en-GB" sz="14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Arial (Headings)"/>
                <a:ea typeface="Roboto Condensed" panose="02000000000000000000" pitchFamily="2" charset="0"/>
              </a:rPr>
              <a:t>kiếm</a:t>
            </a:r>
            <a:r>
              <a:rPr lang="en-GB" sz="1400" dirty="0">
                <a:latin typeface="Arial (Headings)"/>
                <a:ea typeface="Roboto Condensed" panose="02000000000000000000" pitchFamily="2" charset="0"/>
              </a:rPr>
              <a:t> video </a:t>
            </a:r>
            <a:r>
              <a:rPr lang="vi-VN" sz="1400" dirty="0">
                <a:highlight>
                  <a:srgbClr val="FFFF00"/>
                </a:highlight>
                <a:latin typeface="Arial (Headings)"/>
                <a:ea typeface="Roboto Condensed" panose="02000000000000000000" pitchFamily="2" charset="0"/>
              </a:rPr>
              <a:t>nhảy mẫu</a:t>
            </a:r>
            <a:endParaRPr lang="en-GB" sz="1400" b="1" dirty="0">
              <a:highlight>
                <a:srgbClr val="FFFF00"/>
              </a:highlight>
              <a:latin typeface="Arial (Headings)"/>
              <a:ea typeface="Roboto Condensed" panose="02000000000000000000" pitchFamily="2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327930F6-3231-46A1-A55A-32E6B0E95B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34804" y="672872"/>
            <a:ext cx="3304904" cy="5863539"/>
          </a:xfrm>
          <a:prstGeom prst="rect">
            <a:avLst/>
          </a:prstGeom>
        </p:spPr>
      </p:pic>
      <p:sp>
        <p:nvSpPr>
          <p:cNvPr id="16" name="Arrow: Right 15">
            <a:extLst>
              <a:ext uri="{FF2B5EF4-FFF2-40B4-BE49-F238E27FC236}">
                <a16:creationId xmlns:a16="http://schemas.microsoft.com/office/drawing/2014/main" xmlns="" id="{801C1B5B-0368-458A-93CA-4FDEEB3DAC69}"/>
              </a:ext>
            </a:extLst>
          </p:cNvPr>
          <p:cNvSpPr/>
          <p:nvPr/>
        </p:nvSpPr>
        <p:spPr>
          <a:xfrm rot="19754827">
            <a:off x="6810825" y="5808677"/>
            <a:ext cx="1755692" cy="40740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6625936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screenshot of a video game&#10;&#10;Description automatically generated">
            <a:extLst>
              <a:ext uri="{FF2B5EF4-FFF2-40B4-BE49-F238E27FC236}">
                <a16:creationId xmlns:a16="http://schemas.microsoft.com/office/drawing/2014/main" xmlns="" id="{409569B1-8B09-4939-9442-B127F3211C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817"/>
          <a:stretch/>
        </p:blipFill>
        <p:spPr>
          <a:xfrm>
            <a:off x="6426578" y="1775860"/>
            <a:ext cx="2049013" cy="4132258"/>
          </a:xfrm>
          <a:prstGeom prst="rect">
            <a:avLst/>
          </a:prstGeom>
        </p:spPr>
      </p:pic>
      <p:pic>
        <p:nvPicPr>
          <p:cNvPr id="8" name="Picture 7" descr="A picture containing timeline&#10;&#10;Description automatically generated">
            <a:extLst>
              <a:ext uri="{FF2B5EF4-FFF2-40B4-BE49-F238E27FC236}">
                <a16:creationId xmlns:a16="http://schemas.microsoft.com/office/drawing/2014/main" xmlns="" id="{24BA5A97-72A6-4B40-9473-AE5B6786F91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312" b="1"/>
          <a:stretch/>
        </p:blipFill>
        <p:spPr>
          <a:xfrm>
            <a:off x="877217" y="2483423"/>
            <a:ext cx="2244544" cy="3482400"/>
          </a:xfrm>
          <a:prstGeom prst="rect">
            <a:avLst/>
          </a:prstGeom>
        </p:spPr>
      </p:pic>
      <p:sp>
        <p:nvSpPr>
          <p:cNvPr id="481" name="Google Shape;481;ge42909f1e0_2_10"/>
          <p:cNvSpPr txBox="1">
            <a:spLocks noGrp="1"/>
          </p:cNvSpPr>
          <p:nvPr>
            <p:ph type="body" idx="1"/>
          </p:nvPr>
        </p:nvSpPr>
        <p:spPr>
          <a:xfrm>
            <a:off x="859296" y="1171985"/>
            <a:ext cx="6507600" cy="3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buNone/>
            </a:pP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Nhấn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vào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video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dự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thi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,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sau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đó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chọn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b="1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Duet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.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Đừng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quên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mở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Mic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khi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 quay </a:t>
            </a:r>
            <a:r>
              <a:rPr lang="en-GB" sz="2000" dirty="0" err="1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nhé</a:t>
            </a:r>
            <a:r>
              <a:rPr lang="en-GB" sz="2000" dirty="0">
                <a:solidFill>
                  <a:srgbClr val="000000"/>
                </a:solidFill>
                <a:latin typeface="+mj-lt"/>
                <a:ea typeface="Roboto Condensed" panose="02000000000000000000" pitchFamily="2" charset="0"/>
              </a:rPr>
              <a:t>!</a:t>
            </a:r>
          </a:p>
        </p:txBody>
      </p:sp>
      <p:sp>
        <p:nvSpPr>
          <p:cNvPr id="482" name="Google Shape;482;ge42909f1e0_2_10"/>
          <p:cNvSpPr txBox="1">
            <a:spLocks noGrp="1"/>
          </p:cNvSpPr>
          <p:nvPr>
            <p:ph type="title"/>
          </p:nvPr>
        </p:nvSpPr>
        <p:spPr>
          <a:xfrm>
            <a:off x="859296" y="695418"/>
            <a:ext cx="7606610" cy="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-US" dirty="0">
                <a:latin typeface="Arial (Headings)"/>
              </a:rPr>
              <a:t>BƯỚC 3: CHỌN HÌNH THỨC TƯƠNG TÁC CÙNG </a:t>
            </a:r>
            <a:r>
              <a:rPr lang="vi-VN" dirty="0">
                <a:latin typeface="Arial (Headings)"/>
              </a:rPr>
              <a:t>NHẠC NỀN</a:t>
            </a:r>
            <a:endParaRPr dirty="0">
              <a:latin typeface="Arial (Headings)"/>
              <a:sym typeface="Montserra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F02D59CE-FCC3-4DB9-857B-7924AED8EFCF}"/>
              </a:ext>
            </a:extLst>
          </p:cNvPr>
          <p:cNvSpPr/>
          <p:nvPr/>
        </p:nvSpPr>
        <p:spPr>
          <a:xfrm>
            <a:off x="921366" y="5273326"/>
            <a:ext cx="1363497" cy="20807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3EDECE5E-3D94-446A-A04C-3E90C07C9788}"/>
              </a:ext>
            </a:extLst>
          </p:cNvPr>
          <p:cNvSpPr txBox="1"/>
          <p:nvPr/>
        </p:nvSpPr>
        <p:spPr>
          <a:xfrm>
            <a:off x="877216" y="5922405"/>
            <a:ext cx="2227137" cy="69249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Nhấn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vào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video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phát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động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cuộc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thi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. Sau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đó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nhấn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vào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vi-VN" sz="1300" dirty="0">
                <a:latin typeface="Arial (Headings)"/>
                <a:ea typeface="Roboto Condensed" panose="02000000000000000000" pitchFamily="2" charset="0"/>
              </a:rPr>
              <a:t>tên nhạc của video.</a:t>
            </a:r>
            <a:endParaRPr lang="en-GB" sz="1300" dirty="0">
              <a:latin typeface="Arial (Headings)"/>
              <a:ea typeface="Roboto Condensed" panose="02000000000000000000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215E2EF4-84A9-40C8-9C03-D777137DC648}"/>
              </a:ext>
            </a:extLst>
          </p:cNvPr>
          <p:cNvSpPr txBox="1"/>
          <p:nvPr/>
        </p:nvSpPr>
        <p:spPr>
          <a:xfrm>
            <a:off x="8530773" y="147074"/>
            <a:ext cx="2932768" cy="73866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Các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hình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ảnh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chỉ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mang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tính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chất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minh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họa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,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không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phải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cắt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từ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video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phát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r>
              <a:rPr lang="en-GB" sz="1400" dirty="0" err="1">
                <a:latin typeface="+mj-lt"/>
                <a:ea typeface="Roboto Condensed" panose="02000000000000000000" pitchFamily="2" charset="0"/>
              </a:rPr>
              <a:t>động</a:t>
            </a:r>
            <a:r>
              <a:rPr lang="en-GB" sz="1400" dirty="0">
                <a:latin typeface="+mj-lt"/>
                <a:ea typeface="Roboto Condensed" panose="02000000000000000000" pitchFamily="2" charset="0"/>
              </a:rPr>
              <a:t> </a:t>
            </a:r>
            <a:endParaRPr lang="en-GB" sz="1400" b="1" dirty="0">
              <a:latin typeface="+mj-lt"/>
              <a:ea typeface="Roboto Condensed" panose="020000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22116677-EB3C-4221-892A-CE81C9A6B1BC}"/>
              </a:ext>
            </a:extLst>
          </p:cNvPr>
          <p:cNvSpPr txBox="1"/>
          <p:nvPr/>
        </p:nvSpPr>
        <p:spPr>
          <a:xfrm>
            <a:off x="3701917" y="5930408"/>
            <a:ext cx="2227137" cy="89255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Màn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hình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lúc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này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sẽ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hiện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lên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như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trên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ảnh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minh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họa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, 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nhấn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vào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vi-VN" sz="1300" b="1" dirty="0">
                <a:latin typeface="Arial (Headings)"/>
                <a:ea typeface="Roboto Condensed" panose="02000000000000000000" pitchFamily="2" charset="0"/>
              </a:rPr>
              <a:t>Dùng âm thanh này</a:t>
            </a:r>
            <a:endParaRPr lang="en-GB" sz="1300" b="1" dirty="0">
              <a:latin typeface="Arial (Headings)"/>
              <a:ea typeface="Roboto Condensed" panose="020000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6FBC1D96-50A9-4552-9EF4-4FF6E4836FC7}"/>
              </a:ext>
            </a:extLst>
          </p:cNvPr>
          <p:cNvSpPr txBox="1"/>
          <p:nvPr/>
        </p:nvSpPr>
        <p:spPr>
          <a:xfrm>
            <a:off x="6369978" y="5934828"/>
            <a:ext cx="2227137" cy="69249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Bạn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chọn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vi-VN" sz="1300" dirty="0">
                <a:latin typeface="Arial (Headings)"/>
                <a:ea typeface="Roboto Condensed" panose="02000000000000000000" pitchFamily="2" charset="0"/>
              </a:rPr>
              <a:t>thời lượng quay </a:t>
            </a:r>
            <a:r>
              <a:rPr lang="vi-VN" sz="1300" b="1" dirty="0">
                <a:latin typeface="Arial (Headings)"/>
                <a:ea typeface="Roboto Condensed" panose="02000000000000000000" pitchFamily="2" charset="0"/>
              </a:rPr>
              <a:t>60s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. Sau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đó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bắt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đầu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 quay video </a:t>
            </a:r>
            <a:r>
              <a:rPr lang="en-GB" sz="1300" dirty="0" err="1">
                <a:latin typeface="Arial (Headings)"/>
                <a:ea typeface="Roboto Condensed" panose="02000000000000000000" pitchFamily="2" charset="0"/>
              </a:rPr>
              <a:t>nhé</a:t>
            </a:r>
            <a:r>
              <a:rPr lang="en-GB" sz="1300" dirty="0">
                <a:latin typeface="Arial (Headings)"/>
                <a:ea typeface="Roboto Condensed" panose="02000000000000000000" pitchFamily="2" charset="0"/>
              </a:rPr>
              <a:t>. </a:t>
            </a:r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xmlns="" id="{A5855C62-F2F4-42B2-9377-E494BDA9DE55}"/>
              </a:ext>
            </a:extLst>
          </p:cNvPr>
          <p:cNvSpPr/>
          <p:nvPr/>
        </p:nvSpPr>
        <p:spPr>
          <a:xfrm rot="19754827">
            <a:off x="316513" y="5520706"/>
            <a:ext cx="551803" cy="29115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xmlns="" id="{52FF4B00-47D7-4EEC-9340-0F9628B16C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38224" y="2153045"/>
            <a:ext cx="1741646" cy="3769360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5B9E2D74-CF24-4CC3-B489-0E6945EBAEC4}"/>
              </a:ext>
            </a:extLst>
          </p:cNvPr>
          <p:cNvSpPr/>
          <p:nvPr/>
        </p:nvSpPr>
        <p:spPr>
          <a:xfrm>
            <a:off x="4002801" y="5457861"/>
            <a:ext cx="1534095" cy="36381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xmlns="" id="{7D55F549-2CD7-47CD-806F-4E3CF3FA40BF}"/>
              </a:ext>
            </a:extLst>
          </p:cNvPr>
          <p:cNvSpPr/>
          <p:nvPr/>
        </p:nvSpPr>
        <p:spPr>
          <a:xfrm rot="6632723">
            <a:off x="4779252" y="4971392"/>
            <a:ext cx="551803" cy="29115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6C824865-EBD5-47AB-8DD1-96C5DC06E899}"/>
              </a:ext>
            </a:extLst>
          </p:cNvPr>
          <p:cNvSpPr/>
          <p:nvPr/>
        </p:nvSpPr>
        <p:spPr>
          <a:xfrm>
            <a:off x="7225305" y="4590934"/>
            <a:ext cx="451557" cy="1714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xmlns="" id="{CF9CF445-386F-44B1-8D51-A4B9D677FD5F}"/>
              </a:ext>
            </a:extLst>
          </p:cNvPr>
          <p:cNvSpPr/>
          <p:nvPr/>
        </p:nvSpPr>
        <p:spPr>
          <a:xfrm rot="6632723">
            <a:off x="7440793" y="4253378"/>
            <a:ext cx="551803" cy="29115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diagram&#10;&#10;Description automatically generated">
            <a:extLst>
              <a:ext uri="{FF2B5EF4-FFF2-40B4-BE49-F238E27FC236}">
                <a16:creationId xmlns:a16="http://schemas.microsoft.com/office/drawing/2014/main" xmlns="" id="{87AC9ED7-ED3B-4995-96AA-169321401D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054"/>
          <a:stretch/>
        </p:blipFill>
        <p:spPr>
          <a:xfrm>
            <a:off x="9316528" y="1775860"/>
            <a:ext cx="2032354" cy="4132258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C8292653-9121-424C-95B0-5B91896143AE}"/>
              </a:ext>
            </a:extLst>
          </p:cNvPr>
          <p:cNvSpPr/>
          <p:nvPr/>
        </p:nvSpPr>
        <p:spPr>
          <a:xfrm>
            <a:off x="10857492" y="4846362"/>
            <a:ext cx="491390" cy="4269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xmlns="" id="{6DF86D13-39A8-424D-AFA9-F0D78BBCD96A}"/>
              </a:ext>
            </a:extLst>
          </p:cNvPr>
          <p:cNvSpPr/>
          <p:nvPr/>
        </p:nvSpPr>
        <p:spPr>
          <a:xfrm rot="6632723">
            <a:off x="11072980" y="4508806"/>
            <a:ext cx="551803" cy="29115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5197330A-A6A1-4CC3-B805-4226FF85F511}"/>
              </a:ext>
            </a:extLst>
          </p:cNvPr>
          <p:cNvSpPr txBox="1"/>
          <p:nvPr/>
        </p:nvSpPr>
        <p:spPr>
          <a:xfrm>
            <a:off x="9219136" y="5922404"/>
            <a:ext cx="2227137" cy="49244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vi-VN" sz="1300" dirty="0">
                <a:latin typeface="Arial (Headings)"/>
                <a:ea typeface="Roboto Condensed" panose="02000000000000000000" pitchFamily="2" charset="0"/>
              </a:rPr>
              <a:t>Sau khi quay xong chọn dấu </a:t>
            </a:r>
            <a:r>
              <a:rPr lang="vi-VN" sz="1300" b="1" dirty="0">
                <a:latin typeface="Arial (Headings)"/>
                <a:ea typeface="Roboto Condensed" panose="02000000000000000000" pitchFamily="2" charset="0"/>
              </a:rPr>
              <a:t>stick đỏ</a:t>
            </a:r>
            <a:endParaRPr lang="en-GB" sz="1300" b="1" dirty="0">
              <a:latin typeface="Arial (Headings)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6006235"/>
      </p:ext>
    </p:extLst>
  </p:cSld>
  <p:clrMapOvr>
    <a:masterClrMapping/>
  </p:clrMapOvr>
</p:sld>
</file>

<file path=ppt/theme/theme1.xml><?xml version="1.0" encoding="utf-8"?>
<a:theme xmlns:a="http://schemas.openxmlformats.org/drawingml/2006/main" name="Social Studies Thesis by Slidesgo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1616</TotalTime>
  <Words>559</Words>
  <Application>Microsoft Office PowerPoint</Application>
  <PresentationFormat>Custom</PresentationFormat>
  <Paragraphs>40</Paragraphs>
  <Slides>12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Social Studies Thesis by Slidesgo</vt:lpstr>
      <vt:lpstr>HƯỚNG DẪN THAM DỰ CUỘC THI TRÊN TIKTOK</vt:lpstr>
      <vt:lpstr>BƯỚC 1: VÀO KHO ỨNG DỤNG</vt:lpstr>
      <vt:lpstr>BƯỚC 2: TẢI ỨNG DỤNG TIKTOK</vt:lpstr>
      <vt:lpstr>BƯỚC 3: ĐĂNG KÝ TÀI KHOẢN</vt:lpstr>
      <vt:lpstr>BƯỚC 4: HOÀN TẤT TÀI KHOẢN</vt:lpstr>
      <vt:lpstr>THAM GIA CUỘC THI “NGÀNH DÂN SỐ ĐỒNG HÀNH CÙNG CẢ NƯỚC  PHÒNG CHỐNG DỊCH COVID -19”</vt:lpstr>
      <vt:lpstr>BƯỚC 1: TÌM KIẾM TRANG</vt:lpstr>
      <vt:lpstr>BƯỚC 2: TÌM KIẾM VIDEO</vt:lpstr>
      <vt:lpstr>BƯỚC 3: CHỌN HÌNH THỨC TƯƠNG TÁC CÙNG NHẠC NỀN</vt:lpstr>
      <vt:lpstr>BƯỚC 4: ĐĂNG TẢI VIDEO</vt:lpstr>
      <vt:lpstr>HỖ TRỢ KỸ THUẬT</vt:lpstr>
      <vt:lpstr>XIN CÁM ƠN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66</cp:revision>
  <dcterms:created xsi:type="dcterms:W3CDTF">2021-07-04T13:31:24Z</dcterms:created>
  <dcterms:modified xsi:type="dcterms:W3CDTF">2022-03-24T04:35:22Z</dcterms:modified>
</cp:coreProperties>
</file>